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18"/>
  </p:notesMasterIdLst>
  <p:handoutMasterIdLst>
    <p:handoutMasterId r:id="rId119"/>
  </p:handoutMasterIdLst>
  <p:sldIdLst>
    <p:sldId id="349" r:id="rId2"/>
    <p:sldId id="338" r:id="rId3"/>
    <p:sldId id="257" r:id="rId4"/>
    <p:sldId id="258" r:id="rId5"/>
    <p:sldId id="259" r:id="rId6"/>
    <p:sldId id="260" r:id="rId7"/>
    <p:sldId id="352" r:id="rId8"/>
    <p:sldId id="385" r:id="rId9"/>
    <p:sldId id="413" r:id="rId10"/>
    <p:sldId id="345" r:id="rId11"/>
    <p:sldId id="346" r:id="rId12"/>
    <p:sldId id="369" r:id="rId13"/>
    <p:sldId id="370" r:id="rId14"/>
    <p:sldId id="371" r:id="rId15"/>
    <p:sldId id="372" r:id="rId16"/>
    <p:sldId id="373" r:id="rId17"/>
    <p:sldId id="374" r:id="rId18"/>
    <p:sldId id="383" r:id="rId19"/>
    <p:sldId id="510" r:id="rId20"/>
    <p:sldId id="509" r:id="rId21"/>
    <p:sldId id="511" r:id="rId22"/>
    <p:sldId id="512" r:id="rId23"/>
    <p:sldId id="514" r:id="rId24"/>
    <p:sldId id="513" r:id="rId25"/>
    <p:sldId id="503" r:id="rId26"/>
    <p:sldId id="508" r:id="rId27"/>
    <p:sldId id="398" r:id="rId28"/>
    <p:sldId id="348" r:id="rId29"/>
    <p:sldId id="506" r:id="rId30"/>
    <p:sldId id="507" r:id="rId31"/>
    <p:sldId id="399" r:id="rId32"/>
    <p:sldId id="412" r:id="rId33"/>
    <p:sldId id="407" r:id="rId34"/>
    <p:sldId id="411" r:id="rId35"/>
    <p:sldId id="410" r:id="rId36"/>
    <p:sldId id="504" r:id="rId37"/>
    <p:sldId id="505" r:id="rId38"/>
    <p:sldId id="384" r:id="rId39"/>
    <p:sldId id="528" r:id="rId40"/>
    <p:sldId id="454" r:id="rId41"/>
    <p:sldId id="455" r:id="rId42"/>
    <p:sldId id="456" r:id="rId43"/>
    <p:sldId id="457" r:id="rId44"/>
    <p:sldId id="458" r:id="rId45"/>
    <p:sldId id="459" r:id="rId46"/>
    <p:sldId id="453" r:id="rId47"/>
    <p:sldId id="386" r:id="rId48"/>
    <p:sldId id="387" r:id="rId49"/>
    <p:sldId id="460" r:id="rId50"/>
    <p:sldId id="461" r:id="rId51"/>
    <p:sldId id="462" r:id="rId52"/>
    <p:sldId id="463" r:id="rId53"/>
    <p:sldId id="464" r:id="rId54"/>
    <p:sldId id="465" r:id="rId55"/>
    <p:sldId id="466" r:id="rId56"/>
    <p:sldId id="467" r:id="rId57"/>
    <p:sldId id="468" r:id="rId58"/>
    <p:sldId id="469" r:id="rId59"/>
    <p:sldId id="470" r:id="rId60"/>
    <p:sldId id="471" r:id="rId61"/>
    <p:sldId id="472" r:id="rId62"/>
    <p:sldId id="473" r:id="rId63"/>
    <p:sldId id="474" r:id="rId64"/>
    <p:sldId id="475" r:id="rId65"/>
    <p:sldId id="522" r:id="rId66"/>
    <p:sldId id="523" r:id="rId67"/>
    <p:sldId id="524" r:id="rId68"/>
    <p:sldId id="525" r:id="rId69"/>
    <p:sldId id="526" r:id="rId70"/>
    <p:sldId id="521" r:id="rId71"/>
    <p:sldId id="516" r:id="rId72"/>
    <p:sldId id="515" r:id="rId73"/>
    <p:sldId id="517" r:id="rId74"/>
    <p:sldId id="518" r:id="rId75"/>
    <p:sldId id="520" r:id="rId76"/>
    <p:sldId id="519" r:id="rId77"/>
    <p:sldId id="476" r:id="rId78"/>
    <p:sldId id="480" r:id="rId79"/>
    <p:sldId id="481" r:id="rId80"/>
    <p:sldId id="483" r:id="rId81"/>
    <p:sldId id="484" r:id="rId82"/>
    <p:sldId id="485" r:id="rId83"/>
    <p:sldId id="486" r:id="rId84"/>
    <p:sldId id="482" r:id="rId85"/>
    <p:sldId id="487" r:id="rId86"/>
    <p:sldId id="488" r:id="rId87"/>
    <p:sldId id="489" r:id="rId88"/>
    <p:sldId id="490" r:id="rId89"/>
    <p:sldId id="491" r:id="rId90"/>
    <p:sldId id="492" r:id="rId91"/>
    <p:sldId id="493" r:id="rId92"/>
    <p:sldId id="494" r:id="rId93"/>
    <p:sldId id="496" r:id="rId94"/>
    <p:sldId id="497" r:id="rId95"/>
    <p:sldId id="498" r:id="rId96"/>
    <p:sldId id="495" r:id="rId97"/>
    <p:sldId id="499" r:id="rId98"/>
    <p:sldId id="500" r:id="rId99"/>
    <p:sldId id="501" r:id="rId100"/>
    <p:sldId id="477" r:id="rId101"/>
    <p:sldId id="478" r:id="rId102"/>
    <p:sldId id="375" r:id="rId103"/>
    <p:sldId id="376" r:id="rId104"/>
    <p:sldId id="377" r:id="rId105"/>
    <p:sldId id="378" r:id="rId106"/>
    <p:sldId id="379" r:id="rId107"/>
    <p:sldId id="380" r:id="rId108"/>
    <p:sldId id="381" r:id="rId109"/>
    <p:sldId id="382" r:id="rId110"/>
    <p:sldId id="479" r:id="rId111"/>
    <p:sldId id="388" r:id="rId112"/>
    <p:sldId id="502" r:id="rId113"/>
    <p:sldId id="527" r:id="rId114"/>
    <p:sldId id="529" r:id="rId115"/>
    <p:sldId id="530" r:id="rId116"/>
    <p:sldId id="531" r:id="rId117"/>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30.11.2023</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5:39.093"/>
    </inkml:context>
    <inkml:brush xml:id="br0">
      <inkml:brushProperty name="width" value="0.05" units="cm"/>
      <inkml:brushProperty name="height" value="0.05" units="cm"/>
    </inkml:brush>
  </inkml:definitions>
  <inkml:trace contextRef="#ctx0" brushRef="#br0">232 16 24575,'-1'-1'0,"1"0"0,0 0 0,-1 0 0,1 1 0,0-1 0,-1 0 0,1 0 0,-1 0 0,1 1 0,-1-1 0,1 0 0,-1 1 0,0-1 0,1 1 0,-1-1 0,0 1 0,0-1 0,1 1 0,-1-1 0,0 1 0,0 0 0,0-1 0,1 1 0,-1 0 0,0 0 0,0-1 0,0 1 0,0 0 0,0 0 0,0 0 0,1 0 0,-3 1 0,-29 3 0,16 4 0,1 1 0,1 0 0,-1 1 0,1 1 0,1 0 0,0 1 0,1 1 0,-14 17 0,21-23 0,1 0 0,0-1 0,0 2 0,0-1 0,1 0 0,0 1 0,1-1 0,0 1 0,0 0 0,0 0 0,1 0 0,0 13 0,2-3 0,0-1 0,2 1 0,0 0 0,11 33 0,-7-30-105,1 0 0,2-1 0,0 0 0,0-1 0,2 0 0,1-1 0,0 0 0,1-1 0,1-1 0,0 0 0,1-1 0,36 25 0,123 82-6721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53.041"/>
    </inkml:context>
    <inkml:brush xml:id="br0">
      <inkml:brushProperty name="width" value="0.05" units="cm"/>
      <inkml:brushProperty name="height" value="0.05" units="cm"/>
      <inkml:brushProperty name="color" value="#E71224"/>
    </inkml:brush>
  </inkml:definitions>
  <inkml:trace contextRef="#ctx0" brushRef="#br0">156 277 24575,'-5'1'0,"0"-1"0,0 1 0,0 0 0,0 1 0,0-1 0,1 1 0,-1 0 0,1 0 0,-1 0 0,1 1 0,0-1 0,0 1 0,0 0 0,0 0 0,0 1 0,1-1 0,-1 1 0,1 0 0,0 0 0,0 0 0,1 0 0,-1 0 0,1 1 0,-3 7 0,-5 12 0,1 0 0,1 1 0,-7 35 0,12-46 0,0 1 0,0 0 0,1 0 0,0 0 0,1 0 0,1 1 0,1-1 0,0 0 0,1 0 0,5 24 0,-5-32 0,1 0 0,-1-1 0,1 0 0,0 1 0,0-1 0,1 0 0,0 0 0,0-1 0,1 1 0,-1-1 0,1 0 0,0 0 0,0-1 0,1 1 0,-1-1 0,1 0 0,0-1 0,0 0 0,1 1 0,-1-2 0,0 1 0,1-1 0,8 2 0,26 3 0,0-3 0,0 0 0,1-3 0,61-6 0,-56 3 0,-4 1 0,0-2 0,0-2 0,76-18 0,-102 15 0,0-1 0,0 0 0,-1-2 0,-1 1 0,1-2 0,-2 0 0,23-24 0,1 1 0,-23 22 0,3-2 0,-1-1 0,0 0 0,23-29 0,-35 37 0,0 0 0,0 0 0,-1-1 0,0 1 0,-1-1 0,0 0 0,0 0 0,-1 0 0,0 0 0,-1-1 0,0 1 0,0-12 0,-1 2 0,-1 1 0,0-1 0,-2 1 0,0-1 0,-1 1 0,-1 0 0,-1 1 0,0-1 0,-1 1 0,-1 0 0,-1 1 0,-13-20 0,15 25 0,-1 0 0,-1 1 0,0 0 0,-1 0 0,0 1 0,0 0 0,-1 1 0,0 0 0,0 1 0,-1 0 0,0 1 0,0 0 0,-1 1 0,0 0 0,0 1 0,0 0 0,-19-2 0,-42 1 0,-1 3 0,-83 9 0,142-6 0,-5 1 14,-1 1-1,1 1 0,1 1 0,-1 1 1,1 0-1,0 2 0,0 1 1,-19 11-1,28-14-112,0 0 0,0 1 0,1 0 0,-1 1 0,2 0 0,-1 1 0,2 0 0,-1 1 0,1-1 0,0 2 0,1-1 0,0 1 0,1 0 0,-9 21 0,6 1-6727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54.833"/>
    </inkml:context>
    <inkml:brush xml:id="br0">
      <inkml:brushProperty name="width" value="0.05" units="cm"/>
      <inkml:brushProperty name="height" value="0.05" units="cm"/>
      <inkml:brushProperty name="color" value="#E71224"/>
    </inkml:brush>
  </inkml:definitions>
  <inkml:trace contextRef="#ctx0" brushRef="#br0">349 1 24575,'-6'1'0,"0"1"0,0 0 0,0 0 0,1 1 0,-1 0 0,1-1 0,-1 2 0,1-1 0,0 1 0,0 0 0,1 0 0,-1 0 0,-6 8 0,-13 11 0,0-6 0,1 2 0,1 1 0,0 0 0,2 2 0,0 1 0,2 0 0,1 1 0,-26 47 0,37-56 0,0 0 0,2 1 0,0 0 0,0-1 0,-1 26 0,1 84 0,4-87 0,0-14 0,-1-8 0,1 0 0,0 0 0,2 1 0,3 19 0,-4-31 0,1-1 0,0 1 0,0 0 0,0-1 0,0 1 0,0-1 0,1 1 0,0-1 0,0 0 0,0 0 0,1 0 0,-1-1 0,1 1 0,0-1 0,0 0 0,0 0 0,8 4 0,7 2 0,-1-1 0,1 0 0,0-2 0,1 0 0,0-1 0,38 4 0,126-5 0,-126-5 0,-25 1 0,0-1 0,0-2 0,0-1 0,-1-2 0,0-1 0,0-2 0,-1 0 0,0-3 0,39-18 0,-63 25 0,0 0 0,-1 0 0,1 0 0,-1 0 0,0-1 0,0 0 0,-1 0 0,0-1 0,0 0 0,0 0 0,-1 0 0,0 0 0,-1-1 0,1 1 0,-1-1 0,-1 0 0,1 0 0,-2 0 0,3-14 0,-2-10 0,0 0 0,-3 0 0,-7-56 0,6 67 0,-2-3 0,-1 1 0,-1 0 0,-1 0 0,-12-25 0,8 19 0,-15-56 0,25 78 0,0 1 0,-1 0 0,0-1 0,0 1 0,0 0 0,-1 0 0,0 0 0,0 1 0,-1-1 0,1 1 0,-1 0 0,0-1 0,0 2 0,-1-1 0,0 0 0,0 1 0,0 0 0,0 0 0,0 1 0,-1-1 0,0 1 0,0 1 0,0-1 0,0 1 0,0 0 0,0 0 0,-11-1 0,-42-7-93,-1 4 0,0 2 0,-112 6 0,105 1-900,39-3-5833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56.527"/>
    </inkml:context>
    <inkml:brush xml:id="br0">
      <inkml:brushProperty name="width" value="0.05" units="cm"/>
      <inkml:brushProperty name="height" value="0.05" units="cm"/>
      <inkml:brushProperty name="color" value="#E71224"/>
    </inkml:brush>
  </inkml:definitions>
  <inkml:trace contextRef="#ctx0" brushRef="#br0">355 157 24575,'-10'0'0,"0"0"0,1 0 0,-1 1 0,1 0 0,-1 1 0,1 0 0,-1 0 0,1 1 0,0 0 0,0 1 0,0 0 0,1 0 0,-1 1 0,1 0 0,0 0 0,1 1 0,-1 0 0,1 1 0,0-1 0,-7 11 0,-10 15 0,1 2 0,1 1 0,2 1 0,2 0 0,-19 54 0,32-75 0,0 0 0,2 1 0,0-1 0,0 1 0,2-1 0,0 26 0,9 95 0,-5-122 0,0 0 0,0 0 0,2 0 0,-1 0 0,2-1 0,0 1 0,1-1 0,0-1 0,1 1 0,0-1 0,1-1 0,0 0 0,1 0 0,0 0 0,0-2 0,2 1 0,22 15 0,-9-9 0,1-1 0,0-1 0,1-1 0,1-1 0,0-2 0,0-1 0,52 10 0,-27-13 0,0-2 0,96-6 0,-55-1 0,-89 3 0,12 1 0,1-1 0,0-1 0,-1-1 0,1-1 0,27-7 0,-40 9 0,-1-1 0,1-1 0,-1 1 0,0-1 0,1 1 0,-1-1 0,0 0 0,0-1 0,-1 1 0,1-1 0,-1 0 0,0 1 0,0-1 0,0-1 0,0 1 0,-1 0 0,0-1 0,1 1 0,-2-1 0,1 0 0,-1 0 0,1 0 0,-1 1 0,0-7 0,5-49 0,-3-1 0,-3 1 0,-9-81 0,5 90 0,-1 23 0,-1 1 0,-1-1 0,-1 1 0,-2 1 0,0 0 0,-2 0 0,-21-33 0,-28-69 0,57 118 0,1-1 0,-1 1 0,-1-1 0,0 1 0,0 1 0,-1-1 0,0 1 0,-1 0 0,0 0 0,0 1 0,-1 0 0,-12-10 0,-3 2 0,0 2 0,0 1 0,-1 1 0,-1 1 0,0 0 0,0 2 0,-1 2 0,-1 0 0,-27-3 0,-15 1 0,-1 3 0,-90 4 0,155 2 0,0 0 0,0 1 0,0-1 0,-1 1 0,1 0 0,0 0 0,0 0 0,1 1 0,-1 0 0,0 0 0,0 0 0,1 0 0,-8 6 0,6-2 0,0 1 0,0-1 0,1 1 0,0 0 0,0 0 0,1 1 0,-5 10 0,-13 26-1365,12-25-5461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58.257"/>
    </inkml:context>
    <inkml:brush xml:id="br0">
      <inkml:brushProperty name="width" value="0.05" units="cm"/>
      <inkml:brushProperty name="height" value="0.05" units="cm"/>
      <inkml:brushProperty name="color" value="#E71224"/>
    </inkml:brush>
  </inkml:definitions>
  <inkml:trace contextRef="#ctx0" brushRef="#br0">393 120 24575,'0'0'0,"-1"-1"0,1 0 0,-1 0 0,1 1 0,-1-1 0,1 0 0,-1 1 0,1-1 0,-1 1 0,0-1 0,1 0 0,-1 1 0,0-1 0,1 1 0,-1 0 0,0-1 0,0 1 0,0 0 0,1-1 0,-1 1 0,0 0 0,0 0 0,0 0 0,0 0 0,0 0 0,-1 0 0,-28-3 0,27 3 0,-11 0 0,0 0 0,0 1 0,0 0 0,0 1 0,0 1 0,1 0 0,-1 1 0,1 0 0,-20 10 0,24-9 0,0 0 0,0 1 0,1 0 0,0 0 0,0 1 0,1 0 0,0 0 0,0 1 0,0-1 0,1 2 0,0-1 0,1 1 0,-8 17 0,-3 9 0,3 1 0,1 0 0,-12 57 0,21-75 0,0 0 0,2 0 0,0 1 0,1-1 0,0 0 0,2 1 0,0-1 0,1 0 0,8 26 0,-8-35 0,1 0 0,1-1 0,-1 1 0,1-1 0,0 0 0,1 0 0,0-1 0,1 0 0,-1 0 0,1 0 0,0-1 0,1 0 0,0 0 0,0-1 0,0 0 0,0 0 0,1-1 0,0 0 0,0-1 0,0 0 0,0 0 0,14 2 0,18 1 0,-1-1 0,2-2 0,75-3 0,-88-1 0,30 0 0,-19 2 0,0-3 0,41-6 0,-68 5 0,0 1 0,-1-2 0,1 0 0,-1 0 0,0-1 0,0-1 0,0 0 0,-1-1 0,0 0 0,13-11 0,2-5 0,-1 0 0,-1-2 0,32-44 0,-46 55 0,-1 0 0,0 0 0,-1-1 0,-1 0 0,0 0 0,-1-1 0,-1 0 0,0 0 0,3-23 0,-7 28 0,-1 1 0,-1 0 0,1-1 0,-2 1 0,0 0 0,0 0 0,0 0 0,-1 0 0,-7-15 0,-7-10 0,-26-40 0,12 22 0,25 43 0,-1 0 0,0 1 0,0 0 0,-1 0 0,0 1 0,-1-1 0,0 2 0,0 0 0,-1 0 0,0 0 0,0 1 0,0 1 0,-1 0 0,0 0 0,0 1 0,-13-3 0,-2 0 0,0 2 0,0 1 0,0 1 0,0 1 0,-1 1 0,-31 3 0,41 1-76,1 1-1,-1 0 1,1 1-1,0 1 1,0 0-1,-23 14 1,20-11-754,-3 2-5996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10:01:33.89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927 61 24575,'0'0'0,"-3"0"0,-10 0 0,-10 0 0,-4 0 0,-20 0 0,-5 0 0,-16 4 0,-8 4 0,8 4 0,-2 6 0,7 4 0,4 12 0,9-3 0,9 3 0,5 1 0,6 1 0,-4 5 0,4 5 0,2-3 0,2-2 0,7-4 0,2 2 0,1 0 0,4-4 0,3-4 0,4-3 0,2 3 0,2-2 0,0-1 0,2 5 0,0-2 0,-1 3 0,1 4 0,3-6 0,8 5 0,4-4 0,14 9 0,6 1 0,1-8 0,2 1 0,0-6 0,7-3 0,1-4 0,-4-5 0,-2-6 0,-9-1 0,2 0 0,4-2 0,5-2 0,-3-2 0,-3-2 0,-6-2 0,-3-1 0,-1 0 0,-2 0 0,2-1 0,3-3 0,3-8 0,5-8 0,-5-3 0,8-1 0,1-1 0,5-2 0,-9 1 0,-4 4 0,-6 3 0,-4 1 0,-3 0 0,2-11 0,-1 3 0,0 0 0,4-2 0,-5 1 0,2 2 0,-3 2 0,-2 5 0,0-3 0,-5-6 0,-3-1 0,-3-4 0,-4 2 0,-1-2 0,-2 2 0,0-1 0,-1 2 0,0-5 0,1-1 0,-1 1 0,1 3 0,0-1 0,0-4 0,-4-2 0,0 3 0,-4 3 0,-3 8 0,1 3 0,-3 7 0,3 1 0,-2 0 0,-5-5 0,-3 2 0,4-4 0,-1 3 0,-1-1 0,5 0 0,-1 4 0,3 0 0,0-1 0,-2 0 0,-2-2 0,-8 4 0,-3 2 0,-4 4 0,0 3 0,-1 2 0,-3 1 0,2 1 0,3 1 0,4-1 0,1 1 0,3-1 0,5 8 0,4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0:59.390"/>
    </inkml:context>
    <inkml:brush xml:id="br0">
      <inkml:brushProperty name="width" value="0.05" units="cm"/>
      <inkml:brushProperty name="height" value="0.05" units="cm"/>
    </inkml:brush>
  </inkml:definitions>
  <inkml:trace contextRef="#ctx0" brushRef="#br0">599 0 24575,'-60'1'0,"-106"13"0,138-9 0,0 1 0,0 2 0,1 0 0,1 2 0,-50 25 0,63-28 0,-1 1 0,1 1 0,0 0 0,1 1 0,0 0 0,-17 18 0,24-20 0,-1 0 0,1 0 0,0 0 0,0 0 0,1 1 0,0 0 0,1 0 0,0 0 0,0 0 0,1 1 0,-2 16 0,2-13 0,0 0 0,1 0 0,1 0 0,0 0 0,1 0 0,0-1 0,1 1 0,1 0 0,0-1 0,0 1 0,2-1 0,-1 0 0,1 0 0,1 0 0,8 12 0,-13-22-87,1 0 0,-1-1 0,1 1 0,-1-1 0,1 1 0,0-1 0,-1 1 0,1-1 0,0 0 1,0 0-1,0 0 0,3 1 0,83 28-4557,12-6 3400,9-2 71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02.269"/>
    </inkml:context>
    <inkml:brush xml:id="br0">
      <inkml:brushProperty name="width" value="0.05" units="cm"/>
      <inkml:brushProperty name="height" value="0.05" units="cm"/>
    </inkml:brush>
  </inkml:definitions>
  <inkml:trace contextRef="#ctx0" brushRef="#br0">410 3 24575,'56'0'0,"-30"-2"0,0 1 0,-1 1 0,1 2 0,-1 0 0,0 2 0,1 1 0,-1 1 0,23 9 0,-43-13 0,0 1 0,0 0 0,-1 1 0,0-1 0,0 1 0,0 0 0,0 0 0,0 0 0,5 9 0,27 48 0,-26-42 0,-5-8 0,0-1 0,-1 1 0,-1 0 0,1 1 0,-2-1 0,0 1 0,0-1 0,-1 17 0,0-7 0,-2-1 0,0 1 0,-8 39 0,6-50 0,-1-1 0,0 1 0,0-1 0,-1 0 0,0 0 0,-1 0 0,0-1 0,0 1 0,-1-1 0,0-1 0,0 1 0,-1-1 0,1-1 0,-2 0 0,1 0 0,-1 0 0,0-1 0,0 0 0,-14 5 0,-13 4 0,-1-1 0,-1-2 0,-67 11 0,40-15 0,-1-3 0,0-2 0,-73-9 0,131 6-97,1 1-1,-1-1 1,0-1-1,0 0 1,1 0-1,-1 0 1,1-1-1,-1 0 1,1-1-1,0 1 1,0-2-1,1 1 0,-11-9 1,-2-5-6729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03.919"/>
    </inkml:context>
    <inkml:brush xml:id="br0">
      <inkml:brushProperty name="width" value="0.05" units="cm"/>
      <inkml:brushProperty name="height" value="0.05" units="cm"/>
    </inkml:brush>
  </inkml:definitions>
  <inkml:trace contextRef="#ctx0" brushRef="#br0">252 62 24575,'-14'2'0,"1"1"0,-1 0 0,1 1 0,0 1 0,0 0 0,0 0 0,0 2 0,1-1 0,0 2 0,1-1 0,0 2 0,-19 17 0,22-17 0,1 0 0,1 1 0,0-1 0,0 2 0,1-1 0,0 0 0,1 1 0,0 0 0,0 0 0,2 0 0,-1 1 0,0 12 0,-2 22 0,3 77 0,3-93 0,-1-22 0,0 0 0,1 1 0,0-1 0,1 0 0,-1 0 0,2 0 0,-1 0 0,1 0 0,0-1 0,1 1 0,0-1 0,0 0 0,0 0 0,1 0 0,8 9 0,-1-5 0,0-1 0,0 0 0,1 0 0,0-1 0,1-1 0,0 0 0,17 6 0,3-2 0,2-1 0,-1-1 0,1-2 0,47 4 0,-67-10 0,39 4 0,-1-2 0,77-5 0,-128 1 0,-1 0 0,1 0 0,0 0 0,0-1 0,-1 1 0,1-1 0,0 1 0,-1-1 0,1 0 0,-1 0 0,1 0 0,-1 0 0,1 0 0,-1-1 0,0 1 0,1-1 0,-1 0 0,0 1 0,0-1 0,0 0 0,0 0 0,-1 0 0,1-1 0,-1 1 0,1 0 0,-1-1 0,2-2 0,-1-4 0,-1 1 0,1-1 0,-2 0 0,1 0 0,-1 0 0,-2-17 0,2 22 0,-3-16 0,0 0 0,-2 0 0,0 0 0,-1 1 0,-1 0 0,-18-35 0,6 12 0,13 24 0,0 0 0,1-1 0,1 0 0,-2-34 0,4 35 0,0 0 0,-2-1 0,0 1 0,-12-33 0,10 41 0,-1 0 0,-1 0 0,1 1 0,-2-1 0,1 2 0,-1-1 0,-19-12 0,2-1 0,17 14 0,-1 0 0,0 1 0,-1 0 0,0 0 0,0 1 0,-1 0 0,1 1 0,-1 1 0,0 0 0,-19-4 0,1 4 0,0 1 0,0 1 0,-41 4 0,-15 3-1365,65 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05.503"/>
    </inkml:context>
    <inkml:brush xml:id="br0">
      <inkml:brushProperty name="width" value="0.05" units="cm"/>
      <inkml:brushProperty name="height" value="0.05" units="cm"/>
    </inkml:brush>
  </inkml:definitions>
  <inkml:trace contextRef="#ctx0" brushRef="#br0">504 23 24575,'0'-1'0,"0"0"0,-1 0 0,1 1 0,0-1 0,-1 0 0,1 1 0,0-1 0,-1 0 0,1 1 0,-1-1 0,1 1 0,-1-1 0,1 0 0,-1 1 0,1-1 0,-1 1 0,1 0 0,-1-1 0,0 1 0,1-1 0,-1 1 0,0 0 0,0 0 0,1-1 0,-1 1 0,0 0 0,1 0 0,-2 0 0,-28-4 0,27 4 0,-29-2 0,-1 1 0,1 2 0,0 1 0,0 2 0,-60 14 0,79-14 0,0 1 0,1 0 0,0 0 0,0 2 0,0-1 0,1 1 0,-16 13 0,20-14 0,0 0 0,1 1 0,0 0 0,1 0 0,-1 0 0,1 1 0,1-1 0,0 1 0,0 1 0,0-1 0,1 0 0,-3 12 0,-1 8 0,1 0 0,2 1 0,1 0 0,1-1 0,1 1 0,5 39 0,-3-55 0,1-1 0,0 1 0,1-1 0,1 0 0,0 0 0,0 0 0,1 0 0,1-1 0,0 1 0,0-1 0,1-1 0,1 1 0,-1-1 0,2-1 0,-1 0 0,18 15 0,-8-12 0,0 0 0,0-1 0,2-1 0,-1-1 0,1 0 0,0-2 0,1 0 0,23 4 0,13-2 0,103 4 0,-89-9 0,-1 1 0,132-9 0,-198 4 0,-1-1 0,0 0 0,0 0 0,0 0 0,0 0 0,0 0 0,0-1 0,0 1 0,-1-1 0,1 0 0,-1 1 0,1-1 0,-1-1 0,1 1 0,-1 0 0,0 0 0,0-1 0,0 0 0,0 1 0,-1-1 0,1 0 0,-1 0 0,1 0 0,-1 0 0,0 0 0,0 0 0,-1 0 0,1 0 0,-1 0 0,1-6 0,1-11 0,-2 0 0,0 0 0,-6-38 0,3 31 0,2 17 0,-1-1 0,0 1 0,-1-1 0,0 1 0,-1 0 0,0 0 0,-1 0 0,0 1 0,-7-11 0,-9-9 0,-35-39 0,39 50 0,1-1 0,0 0 0,2-1 0,0-1 0,-11-24 0,20 34 8,-1 0-1,0 0 1,0 1-1,-1 0 1,-1 0-1,1 1 1,-2 0-1,1 0 1,-1 1-1,0 0 1,-1 1-1,0 0 1,0 0-1,-1 1 1,-15-7-1,5 5-193,0 1 1,0 0-1,-1 2 0,0 1 1,0 0-1,0 1 1,-34 1-1,35 3-6640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07.056"/>
    </inkml:context>
    <inkml:brush xml:id="br0">
      <inkml:brushProperty name="width" value="0.05" units="cm"/>
      <inkml:brushProperty name="height" value="0.05" units="cm"/>
    </inkml:brush>
  </inkml:definitions>
  <inkml:trace contextRef="#ctx0" brushRef="#br0">530 2 24575,'-152'-1'0,"-150"3"0,299-2 0,0 0 0,0 0 0,-1 0 0,1 0 0,0 1 0,0-1 0,0 1 0,0 0 0,0 0 0,0 0 0,0 0 0,0 1 0,0-1 0,1 1 0,-1 0 0,0 0 0,1 0 0,-1 0 0,1 0 0,-3 4 0,3-2 0,0 1 0,0 0 0,0 0 0,1 0 0,0 0 0,0 0 0,0 0 0,1 0 0,-1 0 0,1 0 0,0 0 0,2 5 0,-2-9 0,5 90 0,17 92 0,-16-153 0,1-1 0,1 0 0,2 0 0,0-1 0,2 0 0,2-1 0,17 29 0,-22-43 0,0-1 0,0 0 0,1-1 0,0 0 0,1-1 0,0 0 0,1 0 0,0-1 0,1-1 0,0 0 0,0-1 0,0 0 0,1-1 0,0 0 0,0-1 0,1-1 0,15 3 0,-14-4 0,138 22 0,-133-23 0,-1-1 0,1-1 0,0 0 0,0-2 0,29-5 0,-45 6 0,0-1 0,0 1 0,0-1 0,0 0 0,0 0 0,0-1 0,0 0 0,-1 1 0,1-2 0,-1 1 0,0 0 0,0-1 0,0 0 0,0 0 0,-1 0 0,0 0 0,1 0 0,-1-1 0,-1 0 0,1 1 0,-1-1 0,0 0 0,0 0 0,0 0 0,1-9 0,0-10 0,0 0 0,-2 0 0,-1 1 0,-4-42 0,0-6 0,4 33 0,-2-1 0,-1 1 0,-3 0 0,0 0 0,-24-71 0,26 101 8,0 0-1,0 0 1,-1 1-1,0 0 1,0 0-1,-1 0 1,0 1-1,0-1 1,-1 1-1,1 1 1,-1-1-1,-1 1 1,1 1-1,-1-1 1,-9-3-1,-5-2-304,0 2 0,0 0 0,-1 1 0,-31-4 0,22 6-6529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5:42.683"/>
    </inkml:context>
    <inkml:brush xml:id="br0">
      <inkml:brushProperty name="width" value="0.05" units="cm"/>
      <inkml:brushProperty name="height" value="0.05" units="cm"/>
    </inkml:brush>
  </inkml:definitions>
  <inkml:trace contextRef="#ctx0" brushRef="#br0">138 946 24575,'39'-1'0,"66"4"0,-95-1 0,1 0 0,-1 0 0,1 1 0,-1 0 0,0 1 0,-1 0 0,19 10 0,-21-10 0,0 0 0,1 0 0,0-1 0,-1 0 0,1-1 0,1 0 0,-1 0 0,0 0 0,0-1 0,1-1 0,-1 1 0,0-1 0,1-1 0,-1 0 0,0 0 0,1 0 0,-1-1 0,0 0 0,0-1 0,0 0 0,13-6 0,9-8 0,1-1 0,-2-2 0,51-44 0,-24 19 0,-46 38 0,0 0 0,-1-1 0,0 0 0,0 0 0,0-1 0,-2 0 0,1-1 0,-1 0 0,0 0 0,-1 0 0,0-1 0,-1 0 0,0 0 0,-1 0 0,0-1 0,-1 0 0,0 0 0,1-14 0,2-31 0,-3 0 0,-8-104 0,4 151 0,-1 0 0,-1 0 0,0 0 0,0 0 0,-1 0 0,0 1 0,0-1 0,-1 1 0,-7-9 0,-61-78 0,50 68 0,14 18 0,1 0 0,-1 1 0,-1 0 0,1 0 0,-2 1 0,1 0 0,-1 1 0,0 1 0,-1-1 0,1 2 0,-1-1 0,0 2 0,-1 0 0,1 0 0,-1 1 0,0 0 0,0 2 0,1-1 0,-25 1 0,22 1 0,1 1 0,-1 0 0,1 1 0,0 1 0,-1 0 0,1 1 0,1 0 0,-1 1 0,0 1 0,1 0 0,0 1 0,1 0 0,0 1 0,-18 14 0,12-11 0,0 0 0,-38 15 0,-26 16 0,50-23-682,-55 27-1,61-35-6143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08.865"/>
    </inkml:context>
    <inkml:brush xml:id="br0">
      <inkml:brushProperty name="width" value="0.05" units="cm"/>
      <inkml:brushProperty name="height" value="0.05" units="cm"/>
    </inkml:brush>
  </inkml:definitions>
  <inkml:trace contextRef="#ctx0" brushRef="#br0">506 98 24575,'0'-1'0,"0"0"0,-1 1 0,1-1 0,0 0 0,-1 1 0,1-1 0,-1 0 0,1 1 0,-1-1 0,1 0 0,-1 1 0,0-1 0,1 1 0,-1-1 0,0 1 0,1-1 0,-1 1 0,0 0 0,1-1 0,-1 1 0,0 0 0,0 0 0,0-1 0,1 1 0,-1 0 0,-1 0 0,-27-4 0,25 4 0,-15-2 0,1 1 0,-1 1 0,1 1 0,-1 0 0,-33 7 0,40-4 0,0 0 0,1 0 0,-1 1 0,1 1 0,0 0 0,1 0 0,0 1 0,0 0 0,-18 17 0,17-13 0,-16 14 0,1 0 0,2 3 0,-29 39 0,47-60 0,1 1 0,1 0 0,-1 0 0,1 0 0,1 1 0,0-1 0,0 1 0,0 0 0,1 0 0,0 0 0,1 0 0,0 1 0,1-1 0,0 0 0,0 0 0,1 0 0,0 1 0,4 15 0,-1-11 0,0-1 0,1 1 0,0-1 0,1-1 0,1 1 0,0-1 0,0 0 0,1 0 0,1-1 0,0 0 0,1-1 0,-1 0 0,2 0 0,0-1 0,0-1 0,22 14 0,-7-10 0,1-1 0,0-1 0,1-1 0,0-1 0,0-2 0,1-1 0,-1-1 0,1-1 0,37-2 0,-34-1 0,-13 1 0,-1-1 0,1-1 0,-1-1 0,0-1 0,21-5 0,-33 6 0,-1 0 0,0 0 0,0 0 0,0-1 0,0 0 0,-1 0 0,1 0 0,-1-1 0,0 1 0,1-1 0,-2 0 0,1-1 0,0 1 0,-1 0 0,0-1 0,0 0 0,0 0 0,-1 0 0,1 0 0,-1 0 0,2-9 0,2-15 0,-2 0 0,-1-1 0,-1 1 0,-1-1 0,-6-48 0,2-9 0,5-7 0,0 50 0,-1 1 0,-8-55 0,7 95 0,-1 0 0,-1-1 0,1 1 0,0 0 0,-1-1 0,1 1 0,-1 0 0,0 0 0,0 0 0,-1 1 0,1-1 0,0 0 0,-1 1 0,0-1 0,1 1 0,-1 0 0,0 0 0,0 0 0,0 1 0,-1-1 0,1 1 0,0-1 0,0 1 0,-1 0 0,-6-1 0,-9-2 0,-1 1 0,0 0 0,-28 1 0,29 2 0,-106-2-1365,93 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13.054"/>
    </inkml:context>
    <inkml:brush xml:id="br0">
      <inkml:brushProperty name="width" value="0.05" units="cm"/>
      <inkml:brushProperty name="height" value="0.05" units="cm"/>
    </inkml:brush>
  </inkml:definitions>
  <inkml:trace contextRef="#ctx0" brushRef="#br0">576 4 24575,'-63'-1'0,"13"0"0,-98 10 0,134-7 0,0 0 0,0 2 0,0 0 0,1 0 0,-1 1 0,1 1 0,0 0 0,0 1 0,1 0 0,0 1 0,-16 13 0,17-8 0,1 0 0,0 1 0,0 0 0,2 0 0,0 1 0,0 0 0,-6 21 0,-2-1 0,8-17 0,0 1 0,1 0 0,1 0 0,1 0 0,1 1 0,0-1 0,2 1 0,0 0 0,2 35 0,1-41 0,1-1 0,0 0 0,1 1 0,1-1 0,0-1 0,1 1 0,0 0 0,1-1 0,0 0 0,1-1 0,0 1 0,1-1 0,0-1 0,1 1 0,12 11 0,-3-7 0,1-1 0,1 0 0,0-2 0,0 0 0,1-1 0,1-2 0,0 0 0,39 11 0,-4-6 0,1-3 0,79 7 0,-97-14 0,0-2 0,0-1 0,0-2 0,1-1 0,70-15 0,-107 16 0,0-1 0,0 1 0,1 0 0,-2-1 0,1 0 0,0 0 0,0 0 0,0-1 0,-1 1 0,1-1 0,-1 0 0,0 0 0,0 0 0,0 0 0,0 0 0,-1-1 0,1 1 0,-1-1 0,0 0 0,0 0 0,0 0 0,1-5 0,0-5 0,0 0 0,-1 0 0,-1 0 0,0 0 0,-2-20 0,2-36 0,5 29 0,-2-1 0,-2 1 0,-2-1 0,-1 1 0,-3-1 0,-16-77 0,11 77 0,6 28 0,0 1 0,-1-1 0,-1 0 0,-7-15 0,10 25 0,0 0 0,0 1 0,0-1 0,-1 1 0,0 0 0,0 0 0,0 0 0,0 0 0,0 0 0,-1 0 0,1 1 0,-1 0 0,1 0 0,-1 0 0,0 0 0,0 0 0,0 1 0,-7-2 0,-196-29 0,184 27-136,1 1-1,-1 1 1,0 1-1,0 1 1,0 1-1,0 1 1,0 1-1,1 1 0,-25 6 1,34-6-6690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1.063"/>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621 119 24575,'0'0'0,"-4"0"0,-4 0 0,-4 0 0,-3 0 0,-6 0 0,-5 0 0,-2 0 0,-7 0 0,-6 4 0,-14 7 0,3 1 0,0 7 0,4 1 0,-1 6 0,7-4 0,5 0 0,7-2 0,8 0 0,4-1 0,6 0 0,5 0 0,3 0 0,2 0 0,2 3 0,1 1 0,0 1 0,7-2 0,5 0 0,3 2 0,-2 0 0,2-4 0,1-1 0,0-6 0,-3 1 0,1-5 0,0 6 0,1-3 0,-3 2 0,1-3 0,4 2 0,2-3 0,5 1 0,4-2 0,-1 1 0,0-1 0,-2 1 0,-2-1 0,1 1 0,4 3 0,-2-3 0,-1-1 0,-1-3 0,-3-2 0,3-2 0,0-2 0,2-3 0,3-6 0,3-3 0,-1 1 0,-3-3 0,-7-1 0,-2 2 0,-6-1 0,-5 0 0,-3-2 0,0-5 0,-2-1 0,4-1 0,-2 1 0,-1-4 0,-1 1 0,6-3 0,0-2 0,-2 0 0,-1 2 0,-2-1 0,-3-3 0,0 3 0,-2-2 0,-4 2 0,-4 6 0,0 3 0,-4 5 0,2 2 0,-2 3 0,-1-4 0,-6-2 0,-2-1 0,-9 2 0,0-1 0,-3-4 0,1 3 0,3-4 0,3 3 0,3 4 0,1 1 0,2 3 0,-3 3 0,0 3 0,-3 1 0,0 3 0,5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2.683"/>
    </inkml:context>
    <inkml:brush xml:id="br0">
      <inkml:brushProperty name="width" value="0.1" units="cm"/>
      <inkml:brushProperty name="height" value="0.1" units="cm"/>
      <inkml:brushProperty name="color" value="#AE198D"/>
      <inkml:brushProperty name="inkEffects" value="galaxy"/>
      <inkml:brushProperty name="anchorX" value="1469.82629"/>
      <inkml:brushProperty name="anchorY" value="1388.15698"/>
      <inkml:brushProperty name="scaleFactor" value="0.5"/>
    </inkml:brush>
  </inkml:definitions>
  <inkml:trace contextRef="#ctx0" brushRef="#br0">138 156 24575,'0'0'0,"-4"0"0,0 4 0,-8 8 0,-3 3 0,-3 8 0,-2 2 0,4 4 0,-1-1 0,5-1 0,2-2 0,5 2 0,2-1 0,1 2 0,2-2 0,1 0 0,-1-3 0,1-1 0,0-1 0,7 3 0,0-1 0,4 0 0,6 3 0,6 3 0,2 3 0,0-5 0,3-2 0,-2-6 0,-1 1 0,2-4 0,-1-5 0,-3-3 0,-1-3 0,-1-3 0,2-2 0,0 0 0,-1-1 0,-1 0 0,0 1 0,2-1 0,0 1 0,-1-1 0,7-6 0,-1-1 0,0-8 0,-3 2 0,-5-3 0,-3 0 0,-1-5 0,-5-4 0,1-5 0,1-14 0,-3 0 0,-3 3 0,-2 4 0,-3 7 0,-1 1 0,2 3 0,0-1 0,-1 1 0,0 3 0,-1 1 0,-1 1 0,-1 2 0,0 1 0,0-4 0,0-4 0,0 0 0,0 1 0,0-2 0,0 1 0,-4 5 0,-4 6 0,-4 2 0,-18 1 0,-7 2 0,-9 4 0,-6 2 0,-1 2 0,-12 2 0,5 1 0,7 0 0,10 1 0,8 0 0,8-1 0,0 0 0,4 1 0,1-1 0,1 0 0,-3 7 0,5 5 0,3 3 0,6 7 0,4-2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4.221"/>
    </inkml:context>
    <inkml:brush xml:id="br0">
      <inkml:brushProperty name="width" value="0.1" units="cm"/>
      <inkml:brushProperty name="height" value="0.1" units="cm"/>
      <inkml:brushProperty name="color" value="#AE198D"/>
      <inkml:brushProperty name="inkEffects" value="galaxy"/>
      <inkml:brushProperty name="anchorX" value="2797.98242"/>
      <inkml:brushProperty name="anchorY" value="2735.0686"/>
      <inkml:brushProperty name="scaleFactor" value="0.5"/>
    </inkml:brush>
  </inkml:definitions>
  <inkml:trace contextRef="#ctx0" brushRef="#br0">254 233 24575,'0'0'0,"-6"0"0,-7 0 0,-3 4 0,-2 3 0,-5 9 0,2 3 0,4 2 0,2 5 0,3 4 0,4 7 0,3-1 0,3 2 0,1-4 0,1 0 0,1-3 0,3-4 0,5 1 0,3-5 0,7 1 0,7-1 0,4-5 0,1-1 0,-5-1 0,-3-3 0,-3 0 0,0-3 0,2-3 0,4 5 0,4-1 0,15-2 0,3-2 0,5-3 0,11-2 0,-6 0 0,12-2 0,-8 0 0,-8-1 0,-7 1 0,-9-1 0,-7-3 0,-6-4 0,-3-4 0,-3 1 0,-5-2 0,0-10 0,-4-1 0,-3-9 0,-3-4 0,-1 1 0,-3-1 0,0-3 0,0 2 0,-1 1 0,1 3 0,-1 5 0,1 3 0,-4 3 0,-8-2 0,0-2 0,1 0 0,-2 2 0,-1-3 0,-1 1 0,-2 2 0,-1 6 0,-9-3 0,-3 1 0,-6 5 0,2 3 0,-1 2 0,3-2 0,3 3 0,4 3 0,-6 1 0,-2-1 0,2 2 0,-2-3 0,2 1 0,3 1 0,-8 2 0,-3 1 0,3 1 0,2 2 0,1 0 0,0 0 0,2 4 0,3 0 0,4 4 0,5 3 0,-2 7 0,-2 11 0,-5 1 0,-3 12 0,0 2 0,2-2 0,7-5 0,5-5 0,7-1 0,5-7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2"/>
    </inkml:context>
    <inkml:brush xml:id="br0">
      <inkml:brushProperty name="width" value="0.05" units="cm"/>
      <inkml:brushProperty name="height" value="0.05" units="cm"/>
    </inkml:brush>
  </inkml:definitions>
  <inkml:trace contextRef="#ctx0" brushRef="#br0">599 0 24575,'-60'1'0,"-106"13"0,138-9 0,0 1 0,0 2 0,1 0 0,1 2 0,-50 25 0,63-28 0,-1 1 0,1 1 0,0 0 0,1 1 0,0 0 0,-17 18 0,24-20 0,-1 0 0,1 0 0,0 0 0,0 0 0,1 1 0,0 0 0,1 0 0,0 0 0,0 0 0,1 1 0,-2 16 0,2-13 0,0 0 0,1 0 0,1 0 0,0 0 0,1 0 0,0-1 0,1 1 0,1 0 0,0-1 0,0 1 0,2-1 0,-1 0 0,1 0 0,1 0 0,8 12 0,-13-22-87,1 0 0,-1-1 0,1 1 0,-1-1 0,1 1 0,0-1 0,-1 1 0,1-1 0,0 0 1,0 0-1,0 0 0,3 1 0,83 28-4557,12-6 3400,9-2 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3"/>
    </inkml:context>
    <inkml:brush xml:id="br0">
      <inkml:brushProperty name="width" value="0.05" units="cm"/>
      <inkml:brushProperty name="height" value="0.05" units="cm"/>
    </inkml:brush>
  </inkml:definitions>
  <inkml:trace contextRef="#ctx0" brushRef="#br0">410 3 24575,'56'0'0,"-30"-2"0,0 1 0,-1 1 0,1 2 0,-1 0 0,0 2 0,1 1 0,-1 1 0,23 9 0,-43-13 0,0 1 0,0 0 0,-1 1 0,0-1 0,0 1 0,0 0 0,0 0 0,0 0 0,5 9 0,27 48 0,-26-42 0,-5-8 0,0-1 0,-1 1 0,-1 0 0,1 1 0,-2-1 0,0 1 0,0-1 0,-1 17 0,0-7 0,-2-1 0,0 1 0,-8 39 0,6-50 0,-1-1 0,0 1 0,0-1 0,-1 0 0,0 0 0,-1 0 0,0-1 0,0 1 0,-1-1 0,0-1 0,0 1 0,-1-1 0,1-1 0,-2 0 0,1 0 0,-1 0 0,0-1 0,0 0 0,-14 5 0,-13 4 0,-1-1 0,-1-2 0,-67 11 0,40-15 0,-1-3 0,0-2 0,-73-9 0,131 6-97,1 1-1,-1-1 1,0-1-1,0 0 1,1 0-1,-1 0 1,1-1-1,-1 0 1,1-1-1,0 1 1,0-2-1,1 1 0,-11-9 1,-2-5-6729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4"/>
    </inkml:context>
    <inkml:brush xml:id="br0">
      <inkml:brushProperty name="width" value="0.05" units="cm"/>
      <inkml:brushProperty name="height" value="0.05" units="cm"/>
    </inkml:brush>
  </inkml:definitions>
  <inkml:trace contextRef="#ctx0" brushRef="#br0">252 62 24575,'-14'2'0,"1"1"0,-1 0 0,1 1 0,0 1 0,0 0 0,0 0 0,0 2 0,1-1 0,0 2 0,1-1 0,0 2 0,-19 17 0,22-17 0,1 0 0,1 1 0,0-1 0,0 2 0,1-1 0,0 0 0,1 1 0,0 0 0,0 0 0,2 0 0,-1 1 0,0 12 0,-2 22 0,3 77 0,3-93 0,-1-22 0,0 0 0,1 1 0,0-1 0,1 0 0,-1 0 0,2 0 0,-1 0 0,1 0 0,0-1 0,1 1 0,0-1 0,0 0 0,0 0 0,1 0 0,8 9 0,-1-5 0,0-1 0,0 0 0,1 0 0,0-1 0,1-1 0,0 0 0,17 6 0,3-2 0,2-1 0,-1-1 0,1-2 0,47 4 0,-67-10 0,39 4 0,-1-2 0,77-5 0,-128 1 0,-1 0 0,1 0 0,0 0 0,0-1 0,-1 1 0,1-1 0,0 1 0,-1-1 0,1 0 0,-1 0 0,1 0 0,-1 0 0,1 0 0,-1-1 0,0 1 0,1-1 0,-1 0 0,0 1 0,0-1 0,0 0 0,0 0 0,-1 0 0,1-1 0,-1 1 0,1 0 0,-1-1 0,2-2 0,-1-4 0,-1 1 0,1-1 0,-2 0 0,1 0 0,-1 0 0,-2-17 0,2 22 0,-3-16 0,0 0 0,-2 0 0,0 0 0,-1 1 0,-1 0 0,-18-35 0,6 12 0,13 24 0,0 0 0,1-1 0,1 0 0,-2-34 0,4 35 0,0 0 0,-2-1 0,0 1 0,-12-33 0,10 41 0,-1 0 0,-1 0 0,1 1 0,-2-1 0,1 2 0,-1-1 0,-19-12 0,2-1 0,17 14 0,-1 0 0,0 1 0,-1 0 0,0 0 0,0 1 0,-1 0 0,1 1 0,-1 1 0,0 0 0,-19-4 0,1 4 0,0 1 0,0 1 0,-41 4 0,-15 3-1365,65 0-5461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5"/>
    </inkml:context>
    <inkml:brush xml:id="br0">
      <inkml:brushProperty name="width" value="0.05" units="cm"/>
      <inkml:brushProperty name="height" value="0.05" units="cm"/>
    </inkml:brush>
  </inkml:definitions>
  <inkml:trace contextRef="#ctx0" brushRef="#br0">504 23 24575,'0'-1'0,"0"0"0,-1 0 0,1 1 0,0-1 0,-1 0 0,1 1 0,0-1 0,-1 0 0,1 1 0,-1-1 0,1 1 0,-1-1 0,1 0 0,-1 1 0,1-1 0,-1 1 0,1 0 0,-1-1 0,0 1 0,1-1 0,-1 1 0,0 0 0,0 0 0,1-1 0,-1 1 0,0 0 0,1 0 0,-2 0 0,-28-4 0,27 4 0,-29-2 0,-1 1 0,1 2 0,0 1 0,0 2 0,-60 14 0,79-14 0,0 1 0,1 0 0,0 0 0,0 2 0,0-1 0,1 1 0,-16 13 0,20-14 0,0 0 0,1 1 0,0 0 0,1 0 0,-1 0 0,1 1 0,1-1 0,0 1 0,0 1 0,0-1 0,1 0 0,-3 12 0,-1 8 0,1 0 0,2 1 0,1 0 0,1-1 0,1 1 0,5 39 0,-3-55 0,1-1 0,0 1 0,1-1 0,1 0 0,0 0 0,0 0 0,1 0 0,1-1 0,0 1 0,0-1 0,1-1 0,1 1 0,-1-1 0,2-1 0,-1 0 0,18 15 0,-8-12 0,0 0 0,0-1 0,2-1 0,-1-1 0,1 0 0,0-2 0,1 0 0,23 4 0,13-2 0,103 4 0,-89-9 0,-1 1 0,132-9 0,-198 4 0,-1-1 0,0 0 0,0 0 0,0 0 0,0 0 0,0 0 0,0-1 0,0 1 0,-1-1 0,1 0 0,-1 1 0,1-1 0,-1-1 0,1 1 0,-1 0 0,0 0 0,0-1 0,0 0 0,0 1 0,-1-1 0,1 0 0,-1 0 0,1 0 0,-1 0 0,0 0 0,0 0 0,-1 0 0,1 0 0,-1 0 0,1-6 0,1-11 0,-2 0 0,0 0 0,-6-38 0,3 31 0,2 17 0,-1-1 0,0 1 0,-1-1 0,0 1 0,-1 0 0,0 0 0,-1 0 0,0 1 0,-7-11 0,-9-9 0,-35-39 0,39 50 0,1-1 0,0 0 0,2-1 0,0-1 0,-11-24 0,20 34 8,-1 0-1,0 0 1,0 1-1,-1 0 1,-1 0-1,1 1 1,-2 0-1,1 0 1,-1 1-1,0 0 1,-1 1-1,0 0 1,0 0-1,-1 1 1,-15-7-1,5 5-193,0 1 1,0 0-1,-1 2 0,0 1 1,0 0-1,0 1 1,-34 1-1,35 3-6640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6"/>
    </inkml:context>
    <inkml:brush xml:id="br0">
      <inkml:brushProperty name="width" value="0.05" units="cm"/>
      <inkml:brushProperty name="height" value="0.05" units="cm"/>
    </inkml:brush>
  </inkml:definitions>
  <inkml:trace contextRef="#ctx0" brushRef="#br0">530 2 24575,'-152'-1'0,"-150"3"0,299-2 0,0 0 0,0 0 0,-1 0 0,1 0 0,0 1 0,0-1 0,0 1 0,0 0 0,0 0 0,0 0 0,0 0 0,0 1 0,0-1 0,1 1 0,-1 0 0,0 0 0,1 0 0,-1 0 0,1 0 0,-3 4 0,3-2 0,0 1 0,0 0 0,0 0 0,1 0 0,0 0 0,0 0 0,0 0 0,1 0 0,-1 0 0,1 0 0,0 0 0,2 5 0,-2-9 0,5 90 0,17 92 0,-16-153 0,1-1 0,1 0 0,2 0 0,0-1 0,2 0 0,2-1 0,17 29 0,-22-43 0,0-1 0,0 0 0,1-1 0,0 0 0,1-1 0,0 0 0,1 0 0,0-1 0,1-1 0,0 0 0,0-1 0,0 0 0,1-1 0,0 0 0,0-1 0,1-1 0,15 3 0,-14-4 0,138 22 0,-133-23 0,-1-1 0,1-1 0,0 0 0,0-2 0,29-5 0,-45 6 0,0-1 0,0 1 0,0-1 0,0 0 0,0 0 0,0-1 0,0 0 0,-1 1 0,1-2 0,-1 1 0,0 0 0,0-1 0,0 0 0,0 0 0,-1 0 0,0 0 0,1 0 0,-1-1 0,-1 0 0,1 1 0,-1-1 0,0 0 0,0 0 0,0 0 0,1-9 0,0-10 0,0 0 0,-2 0 0,-1 1 0,-4-42 0,0-6 0,4 33 0,-2-1 0,-1 1 0,-3 0 0,0 0 0,-24-71 0,26 101 8,0 0-1,0 0 1,-1 1-1,0 0 1,0 0-1,-1 0 1,0 1-1,0-1 1,-1 1-1,1 1 1,-1-1-1,-1 1 1,1 1-1,-1-1 1,-9-3-1,-5-2-304,0 2 0,0 0 0,-1 1 0,-31-4 0,22 6-6529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5:45.993"/>
    </inkml:context>
    <inkml:brush xml:id="br0">
      <inkml:brushProperty name="width" value="0.05" units="cm"/>
      <inkml:brushProperty name="height" value="0.05" units="cm"/>
    </inkml:brush>
  </inkml:definitions>
  <inkml:trace contextRef="#ctx0" brushRef="#br0">427 28 24575,'-14'-1'0,"0"1"0,1 1 0,-1 0 0,0 1 0,1 0 0,0 1 0,-1 1 0,1 0 0,0 1 0,1 0 0,-1 1 0,1 0 0,0 1 0,1 0 0,0 1 0,0 1 0,0 0 0,-15 17 0,-15 16 0,18-19 0,2 0 0,-22 30 0,37-44 0,1-1 0,0 1 0,0 0 0,1 1 0,0-1 0,1 1 0,-1 0 0,2 0 0,0 0 0,-2 18 0,4-15 0,0-1 0,1 0 0,1 1 0,0-1 0,0 0 0,1 0 0,1 0 0,0 0 0,1-1 0,0 0 0,0 0 0,1 0 0,11 14 0,2 0 0,2 0 0,1-1 0,49 41 0,-63-59 0,1 0 0,0-1 0,0 0 0,1 0 0,-1-1 0,1 0 0,0 0 0,0-1 0,15 2 0,14 1 0,45 1 0,-56-5 0,-10-1 0,1-1 0,0-1 0,-1 0 0,1-2 0,-1 0 0,0-1 0,0-1 0,32-13 0,-20 4 0,0-1 0,0-2 0,-2-1 0,26-22 0,-47 35 0,18-14 0,0-1 0,-2 0 0,33-37 0,-50 49 0,0-1 0,0 0 0,0 0 0,-2-1 0,1 1 0,-1-1 0,0 0 0,-1-1 0,0 1 0,-1 0 0,0-1 0,0 1 0,-1-1 0,-1-11 0,0 3 0,-2 0 0,0 0 0,-1 1 0,-1-1 0,-1 0 0,-1 1 0,0 0 0,-1 1 0,-1-1 0,-1 1 0,0 1 0,-1 0 0,-1 0 0,-1 1 0,0 0 0,-1 1 0,-21-19 0,28 29 2,-1 0 1,1 1-1,-1 0 0,0 0 0,0 0 0,0 1 0,0 0 0,0 0 1,0 0-1,-1 1 0,-10 0 0,-13 0-52,-46 6 1,11-1-1243,46-4-5534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7"/>
    </inkml:context>
    <inkml:brush xml:id="br0">
      <inkml:brushProperty name="width" value="0.05" units="cm"/>
      <inkml:brushProperty name="height" value="0.05" units="cm"/>
    </inkml:brush>
  </inkml:definitions>
  <inkml:trace contextRef="#ctx0" brushRef="#br0">506 98 24575,'0'-1'0,"0"0"0,-1 1 0,1-1 0,0 0 0,-1 1 0,1-1 0,-1 0 0,1 1 0,-1-1 0,1 0 0,-1 1 0,0-1 0,1 1 0,-1-1 0,0 1 0,1-1 0,-1 1 0,0 0 0,1-1 0,-1 1 0,0 0 0,0 0 0,0-1 0,1 1 0,-1 0 0,-1 0 0,-27-4 0,25 4 0,-15-2 0,1 1 0,-1 1 0,1 1 0,-1 0 0,-33 7 0,40-4 0,0 0 0,1 0 0,-1 1 0,1 1 0,0 0 0,1 0 0,0 1 0,0 0 0,-18 17 0,17-13 0,-16 14 0,1 0 0,2 3 0,-29 39 0,47-60 0,1 1 0,1 0 0,-1 0 0,1 0 0,1 1 0,0-1 0,0 1 0,0 0 0,1 0 0,0 0 0,1 0 0,0 1 0,1-1 0,0 0 0,0 0 0,1 0 0,0 1 0,4 15 0,-1-11 0,0-1 0,1 1 0,0-1 0,1-1 0,1 1 0,0-1 0,0 0 0,1 0 0,1-1 0,0 0 0,1-1 0,-1 0 0,2 0 0,0-1 0,0-1 0,22 14 0,-7-10 0,1-1 0,0-1 0,1-1 0,0-1 0,0-2 0,1-1 0,-1-1 0,1-1 0,37-2 0,-34-1 0,-13 1 0,-1-1 0,1-1 0,-1-1 0,0-1 0,21-5 0,-33 6 0,-1 0 0,0 0 0,0 0 0,0-1 0,0 0 0,-1 0 0,1 0 0,-1-1 0,0 1 0,1-1 0,-2 0 0,1-1 0,0 1 0,-1 0 0,0-1 0,0 0 0,0 0 0,-1 0 0,1 0 0,-1 0 0,2-9 0,2-15 0,-2 0 0,-1-1 0,-1 1 0,-1-1 0,-6-48 0,2-9 0,5-7 0,0 50 0,-1 1 0,-8-55 0,7 95 0,-1 0 0,-1-1 0,1 1 0,0 0 0,-1-1 0,1 1 0,-1 0 0,0 0 0,0 0 0,-1 1 0,1-1 0,0 0 0,-1 1 0,0-1 0,1 1 0,-1 0 0,0 0 0,0 0 0,0 1 0,-1-1 0,1 1 0,0-1 0,0 1 0,-1 0 0,-6-1 0,-9-2 0,-1 1 0,0 0 0,-28 1 0,29 2 0,-106-2-1365,93 2-5461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8"/>
    </inkml:context>
    <inkml:brush xml:id="br0">
      <inkml:brushProperty name="width" value="0.05" units="cm"/>
      <inkml:brushProperty name="height" value="0.05" units="cm"/>
    </inkml:brush>
  </inkml:definitions>
  <inkml:trace contextRef="#ctx0" brushRef="#br0">576 4 24575,'-63'-1'0,"13"0"0,-98 10 0,134-7 0,0 0 0,0 2 0,0 0 0,1 0 0,-1 1 0,1 1 0,0 0 0,0 1 0,1 0 0,0 1 0,-16 13 0,17-8 0,1 0 0,0 1 0,0 0 0,2 0 0,0 1 0,0 0 0,-6 21 0,-2-1 0,8-17 0,0 1 0,1 0 0,1 0 0,1 0 0,1 1 0,0-1 0,2 1 0,0 0 0,2 35 0,1-41 0,1-1 0,0 0 0,1 1 0,1-1 0,0-1 0,1 1 0,0 0 0,1-1 0,0 0 0,1-1 0,0 1 0,1-1 0,0-1 0,1 1 0,12 11 0,-3-7 0,1-1 0,1 0 0,0-2 0,0 0 0,1-1 0,1-2 0,0 0 0,39 11 0,-4-6 0,1-3 0,79 7 0,-97-14 0,0-2 0,0-1 0,0-2 0,1-1 0,70-15 0,-107 16 0,0-1 0,0 1 0,1 0 0,-2-1 0,1 0 0,0 0 0,0 0 0,0-1 0,-1 1 0,1-1 0,-1 0 0,0 0 0,0 0 0,0 0 0,0 0 0,-1-1 0,1 1 0,-1-1 0,0 0 0,0 0 0,0 0 0,1-5 0,0-5 0,0 0 0,-1 0 0,-1 0 0,0 0 0,-2-20 0,2-36 0,5 29 0,-2-1 0,-2 1 0,-2-1 0,-1 1 0,-3-1 0,-16-77 0,11 77 0,6 28 0,0 1 0,-1-1 0,-1 0 0,-7-15 0,10 25 0,0 0 0,0 1 0,0-1 0,-1 1 0,0 0 0,0 0 0,0 0 0,0 0 0,0 0 0,-1 0 0,1 1 0,-1 0 0,1 0 0,-1 0 0,0 0 0,0 0 0,0 1 0,-7-2 0,-196-29 0,184 27-136,1 1-1,-1 1 1,0 1-1,0 1 1,0 1-1,0 1 1,0 1-1,1 1 0,-25 6 1,34-6-6690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01.697"/>
    </inkml:context>
    <inkml:brush xml:id="br0">
      <inkml:brushProperty name="width" value="0.05" units="cm"/>
      <inkml:brushProperty name="height" value="0.05" units="cm"/>
    </inkml:brush>
  </inkml:definitions>
  <inkml:trace contextRef="#ctx0" brushRef="#br0">1 20 24575,'0'-3'0,"3"-1"0,8 0 0,5 1 0,3 0 0,2 2 0,1 0 0,2 1 0,2 0 0,-2 0 0,-1 0 0,-4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04.730"/>
    </inkml:context>
    <inkml:brush xml:id="br0">
      <inkml:brushProperty name="width" value="0.05" units="cm"/>
      <inkml:brushProperty name="height" value="0.05" units="cm"/>
    </inkml:brush>
  </inkml:definitions>
  <inkml:trace contextRef="#ctx0" brushRef="#br0">633 121 24575,'-109'-2'0,"50"0"0,0 2 0,0 2 0,-69 12 0,120-12 0,0 0 0,0 0 0,0 0 0,0 1 0,0 1 0,1-1 0,-1 1 0,1 0 0,0 1 0,0 0 0,0 0 0,1 0 0,0 1 0,0 0 0,-9 11 0,6-3 0,1 0 0,1 1 0,0 0 0,1 0 0,0 0 0,-6 32 0,3-7 0,3 1 0,-3 43 0,1-14 0,5-43 0,0 0 0,1 41 0,3-59 0,0 1 0,0-1 0,1 1 0,0-1 0,1 0 0,0 0 0,1 0 0,0 0 0,0 0 0,0-1 0,7 9 0,11 10 0,1 0 0,1-2 0,39 32 0,-52-48 0,1-1 0,0 0 0,1-1 0,0-1 0,0 0 0,0 0 0,1-1 0,0-1 0,-1 0 0,30 3 0,-4-3 0,0-2 0,71-5 0,-88-1 0,0-1 0,0-2 0,-1 0 0,0 0 0,0-2 0,-1-1 0,33-21 0,-43 25 0,0-2 0,0 1 0,-1-1 0,0-1 0,0 1 0,-1-1 0,12-17 0,0-5 0,19-40 0,-21 37 0,-11 15 0,0 0 0,-1 0 0,-1 0 0,-1-1 0,0 1 0,-2-1 0,1-33 0,-1 19 0,8-44 0,-4 52 0,-1 1 0,-1-1 0,-1-1 0,-1 1 0,-2 0 0,-1-1 0,-6-42 0,5 64 0,1 0 0,-1 1 0,-1-1 0,1 1 0,0 0 0,-1-1 0,0 1 0,0 0 0,-1 1 0,1-1 0,-1 0 0,1 1 0,-1 0 0,0 0 0,-5-3 0,-9-4 0,-1 0 0,-25-10 0,12 6 0,4 2 0,-1 2 0,1 1 0,-2 2 0,1 0 0,-1 2 0,0 2 0,0 0 0,0 2 0,0 1 0,-30 5 0,42-2-1365,5 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06.630"/>
    </inkml:context>
    <inkml:brush xml:id="br0">
      <inkml:brushProperty name="width" value="0.05" units="cm"/>
      <inkml:brushProperty name="height" value="0.05" units="cm"/>
    </inkml:brush>
  </inkml:definitions>
  <inkml:trace contextRef="#ctx0" brushRef="#br0">640 59 24575,'-4'-3'0,"0"-1"0,-1 1 0,0 0 0,1 1 0,-1-1 0,0 1 0,0 0 0,0 0 0,-1 1 0,1 0 0,-7-2 0,-63-4 0,58 6 0,-204-2 0,131 5 0,84-2 0,0 0 0,0 1 0,0 0 0,0 0 0,0 0 0,0 1 0,1 0 0,-1 0 0,1 1 0,-1-1 0,1 1 0,0 0 0,0 1 0,0-1 0,1 1 0,-1 0 0,1 0 0,0 0 0,0 1 0,0 0 0,1-1 0,-1 1 0,1 1 0,1-1 0,-1 0 0,-3 11 0,-3 9 0,2 0 0,1 0 0,1 0 0,-3 51 0,2 33 0,10 149 0,-2-250 0,-1 0 0,1-1 0,1 1 0,-1 0 0,1 0 0,1-1 0,-1 0 0,1 0 0,0 0 0,1 0 0,0 0 0,0-1 0,0 0 0,1 0 0,0-1 0,0 1 0,1-1 0,-1-1 0,1 1 0,0-1 0,10 5 0,6 2 0,0-1 0,1 0 0,0-2 0,1-1 0,39 6 0,-12-7 0,0-3 0,80-5 0,-40-1 0,-48 4 0,-17 0 0,0-1 0,40-6 0,-59 5 0,0-1 0,0 0 0,0-1 0,0 1 0,0-1 0,-1-1 0,1 0 0,-1 0 0,0 0 0,0-1 0,0 0 0,8-8 0,6-9 0,0 0 0,32-47 0,-45 56 0,0 0 0,-2-1 0,1 0 0,-1 0 0,-1-1 0,-1 1 0,5-25 0,-1-9 0,-2-1 0,-1 0 0,-3 0 0,-4-50 0,1 95 0,0 0 0,0 0 0,-1 0 0,1 0 0,-1 0 0,0 0 0,0 1 0,0-1 0,0 1 0,-1-1 0,1 1 0,-1 0 0,0 0 0,0 0 0,-6-5 0,-57-33 0,53 34 0,-157-71 0,87 43 0,52 25-152,0 1-1,0 2 0,-1 1 1,0 1-1,-62 0 0,78 4-296,-8-1-6377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47.576"/>
    </inkml:context>
    <inkml:brush xml:id="br0">
      <inkml:brushProperty name="width" value="0.05" units="cm"/>
      <inkml:brushProperty name="height" value="0.05" units="cm"/>
      <inkml:brushProperty name="color" value="#E71224"/>
    </inkml:brush>
  </inkml:definitions>
  <inkml:trace contextRef="#ctx0" brushRef="#br0">742 60 24575,'-14'-4'0,"1"0"0,-1 1 0,1 0 0,-1 1 0,0 1 0,0 0 0,-25 2 0,3-1 0,-26-3 0,-8 0 0,1 2 0,-71 9 0,123-5 0,-1 1 0,1 1 0,-1 0 0,-30 15 0,39-16 0,1 0 0,-1 1 0,1 0 0,0 0 0,1 1 0,0 0 0,0 0 0,0 1 0,0 0 0,-10 14 0,14-14 0,0-1 0,1 0 0,0 1 0,0-1 0,0 1 0,1-1 0,0 1 0,0 0 0,1 7 0,4 68 0,0-34 0,-2-30 0,0-1 0,1 1 0,1-1 0,1 0 0,0 0 0,1 0 0,1-1 0,1 0 0,0 0 0,21 28 0,-18-28 0,0-1 0,2 0 0,0-1 0,1 0 0,0-1 0,1-1 0,0 0 0,1-1 0,33 17 0,-29-20 0,0-2 0,0 0 0,0-1 0,0-1 0,1-1 0,29 1 0,130-8 0,-142 2 0,-25 1 0,0 0 0,0-1 0,0 0 0,0-2 0,0 1 0,-1-1 0,0-1 0,0 0 0,0-1 0,0 0 0,16-12 0,-12 5 0,-1 0 0,-1-1 0,0-1 0,-1 0 0,0 0 0,-2-1 0,11-19 0,8-12 0,-10 16 0,24-49 0,-39 69 0,0-1 0,-1 0 0,0 0 0,-1-1 0,-1 1 0,0-1 0,0 1 0,-1-16 0,-1 20 0,0 0 0,-1 0 0,0 0 0,-1 0 0,1 1 0,-1-1 0,-1 0 0,1 1 0,-1 0 0,-1-1 0,1 1 0,-1 0 0,-1 1 0,1-1 0,-1 1 0,0 0 0,0 0 0,-1 0 0,0 1 0,0 0 0,0 0 0,-1 0 0,-13-6 0,-13-9 0,-1 0 0,-53-24 0,73 39 0,0 0 0,0 1 0,-1 0 0,1 1 0,-1 1 0,1 1 0,-23-1 0,-11 3-1365,23 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49.755"/>
    </inkml:context>
    <inkml:brush xml:id="br0">
      <inkml:brushProperty name="width" value="0.05" units="cm"/>
      <inkml:brushProperty name="height" value="0.05" units="cm"/>
      <inkml:brushProperty name="color" value="#E71224"/>
    </inkml:brush>
  </inkml:definitions>
  <inkml:trace contextRef="#ctx0" brushRef="#br0">426 80 24575,'-30'0'0,"-23"-1"0,-61 8 0,97-4 0,-1 0 0,1 1 0,1 1 0,-1 0 0,1 1 0,-1 1 0,-22 13 0,34-16 0,1 0 0,0-1 0,0 2 0,0-1 0,1 0 0,-1 1 0,1-1 0,0 1 0,1 0 0,-1 0 0,1 1 0,0-1 0,0 0 0,0 1 0,0 5 0,-4 17 0,-4 46 0,8-57 0,2-9 0,-2 7 0,0 0 0,2 0 0,1 22 0,0-33 0,-1 1 0,1 0 0,1 0 0,-1-1 0,1 1 0,0-1 0,0 1 0,0-1 0,0 0 0,1 0 0,0 0 0,0 0 0,0 0 0,6 5 0,6 4 0,1-1 0,0 0 0,1-2 0,1 1 0,-1-2 0,2 0 0,-1-2 0,1 0 0,0 0 0,1-2 0,36 5 0,12-3 0,1-3 0,79-5 0,-56-1 0,-84 2 0,0 0 0,0-1 0,0 0 0,-1 0 0,1-1 0,-1 1 0,1-2 0,-1 1 0,0-1 0,1 0 0,11-8 0,-15 8 0,0 0 0,0-1 0,-1 1 0,0-1 0,1 0 0,-1 1 0,-1-1 0,1-1 0,0 1 0,-1 0 0,0-1 0,0 1 0,-1-1 0,1 0 0,-1 1 0,0-1 0,0 0 0,0 0 0,-1-8 0,1-14 0,-2 1 0,-1-1 0,-2 0 0,0 1 0,-1 0 0,-2 0 0,-1 0 0,-20-45 0,8 15 0,16 40 0,-2-1 0,0 2 0,-1-1 0,-13-23 0,16 35 0,1-1 0,0 1 0,-1 0 0,1 0 0,-1 1 0,0-1 0,-1 1 0,1 0 0,-1 0 0,1 0 0,-1 1 0,0-1 0,0 1 0,0 0 0,0 1 0,0-1 0,0 1 0,0 0 0,-7 0 0,-178-1-76,127 3-1213,35 0-5537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51.427"/>
    </inkml:context>
    <inkml:brush xml:id="br0">
      <inkml:brushProperty name="width" value="0.05" units="cm"/>
      <inkml:brushProperty name="height" value="0.05" units="cm"/>
      <inkml:brushProperty name="color" value="#E71224"/>
    </inkml:brush>
  </inkml:definitions>
  <inkml:trace contextRef="#ctx0" brushRef="#br0">422 39 24575,'-9'1'0,"0"1"0,-1 0 0,1 0 0,0 1 0,0 0 0,1 0 0,-1 1 0,1 0 0,0 1 0,0 0 0,0 0 0,0 1 0,1 0 0,-9 9 0,-10 11 0,0 1 0,-24 35 0,-1 7 0,-44 78 0,89-136 0,1-1 0,0 1 0,0 0 0,1 0 0,1 0 0,0 0 0,0 1 0,1 0 0,1-1 0,0 1 0,0 0 0,1 0 0,3 20 0,-1-24 0,0 0 0,0 0 0,1 0 0,0 0 0,0 0 0,1-1 0,0 0 0,1 0 0,-1 0 0,1 0 0,0-1 0,1 1 0,0-1 0,0-1 0,0 1 0,0-1 0,1 0 0,0 0 0,0-1 0,11 5 0,19 6 0,0-1 0,1-1 0,0-3 0,1-1 0,58 6 0,201 1 0,-279-16 0,-2 1 0,0-1 0,32-4 0,-42 2 0,-1 1 0,0-1 0,0 0 0,-1 0 0,1-1 0,0 0 0,-1 0 0,1 0 0,-1-1 0,0 0 0,6-6 0,0 0 0,-2 0 0,1-1 0,-1 0 0,-1 0 0,0-1 0,-1 0 0,0-1 0,0 0 0,-2 0 0,5-14 0,-4 3 0,-1 1 0,-1 0 0,-1-1 0,-1 0 0,-2-29 0,0 33 0,0-19 0,-11-78 0,9 104 0,-1-1 0,-1 1 0,0 1 0,-1-1 0,0 1 0,-1 0 0,-1 0 0,0 0 0,-13-17 0,1 6 0,-2-5 0,-2 2 0,-27-26 0,44 48 0,0 0 0,0 0 0,0 1 0,0 0 0,0 0 0,-1 1 0,1 0 0,-1 0 0,1 0 0,-12-1 0,-75-3 0,53 5 0,-299-4 0,337 5-40,1-1 0,-1 1 0,0 0 0,1 0-1,-1 0 1,0 0 0,1 1 0,-1-1 0,0 0 0,1 1 0,-1-1-1,1 1 1,-1-1 0,1 1 0,-1 0 0,1 0 0,-1 0-1,1 0 1,-1 0 0,1 0 0,0 0 0,0 0 0,0 0 0,0 1-1,0-1 1,0 0 0,0 1 0,0-1 0,0 1 0,0-1-1,1 1 1,-1-1 0,0 4 0,3 11-6786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30.11.2023</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11</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42</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98</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30.11.2023</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30/11/2023</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30.11.2023</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30.11.2023</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91.png"/><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100.png"/><Relationship Id="rId18" Type="http://schemas.openxmlformats.org/officeDocument/2006/relationships/customXml" Target="../ink/ink23.xml"/><Relationship Id="rId26" Type="http://schemas.openxmlformats.org/officeDocument/2006/relationships/customXml" Target="../ink/ink29.xml"/><Relationship Id="rId3" Type="http://schemas.openxmlformats.org/officeDocument/2006/relationships/image" Target="../media/image95.png"/><Relationship Id="rId21" Type="http://schemas.openxmlformats.org/officeDocument/2006/relationships/image" Target="../media/image104.png"/><Relationship Id="rId7" Type="http://schemas.openxmlformats.org/officeDocument/2006/relationships/image" Target="../media/image97.png"/><Relationship Id="rId12" Type="http://schemas.openxmlformats.org/officeDocument/2006/relationships/customXml" Target="../ink/ink20.xml"/><Relationship Id="rId17" Type="http://schemas.openxmlformats.org/officeDocument/2006/relationships/image" Target="../media/image102.png"/><Relationship Id="rId25" Type="http://schemas.openxmlformats.org/officeDocument/2006/relationships/customXml" Target="../ink/ink28.xml"/><Relationship Id="rId2" Type="http://schemas.openxmlformats.org/officeDocument/2006/relationships/customXml" Target="../ink/ink15.xml"/><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57.xml"/><Relationship Id="rId6" Type="http://schemas.openxmlformats.org/officeDocument/2006/relationships/customXml" Target="../ink/ink17.xml"/><Relationship Id="rId11" Type="http://schemas.openxmlformats.org/officeDocument/2006/relationships/image" Target="../media/image99.png"/><Relationship Id="rId24" Type="http://schemas.openxmlformats.org/officeDocument/2006/relationships/customXml" Target="../ink/ink27.xml"/><Relationship Id="rId5" Type="http://schemas.openxmlformats.org/officeDocument/2006/relationships/image" Target="../media/image96.png"/><Relationship Id="rId15" Type="http://schemas.openxmlformats.org/officeDocument/2006/relationships/image" Target="../media/image101.png"/><Relationship Id="rId23" Type="http://schemas.openxmlformats.org/officeDocument/2006/relationships/customXml" Target="../ink/ink26.xml"/><Relationship Id="rId28" Type="http://schemas.openxmlformats.org/officeDocument/2006/relationships/customXml" Target="../ink/ink31.xml"/><Relationship Id="rId10" Type="http://schemas.openxmlformats.org/officeDocument/2006/relationships/customXml" Target="../ink/ink19.xml"/><Relationship Id="rId19" Type="http://schemas.openxmlformats.org/officeDocument/2006/relationships/image" Target="../media/image103.png"/><Relationship Id="rId4" Type="http://schemas.openxmlformats.org/officeDocument/2006/relationships/customXml" Target="../ink/ink16.xml"/><Relationship Id="rId9" Type="http://schemas.openxmlformats.org/officeDocument/2006/relationships/image" Target="../media/image98.png"/><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customXml" Target="../ink/ink30.xml"/></Relationships>
</file>

<file path=ppt/slides/_rels/slide1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47.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42.png"/><Relationship Id="rId21" Type="http://schemas.openxmlformats.org/officeDocument/2006/relationships/image" Target="../media/image51.png"/><Relationship Id="rId7" Type="http://schemas.openxmlformats.org/officeDocument/2006/relationships/image" Target="../media/image44.png"/><Relationship Id="rId12" Type="http://schemas.openxmlformats.org/officeDocument/2006/relationships/customXml" Target="../ink/ink6.xml"/><Relationship Id="rId17" Type="http://schemas.openxmlformats.org/officeDocument/2006/relationships/image" Target="../media/image49.png"/><Relationship Id="rId25" Type="http://schemas.openxmlformats.org/officeDocument/2006/relationships/image" Target="../media/image5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55.png"/><Relationship Id="rId1" Type="http://schemas.openxmlformats.org/officeDocument/2006/relationships/slideLayout" Target="../slideLayouts/slideLayout53.xml"/><Relationship Id="rId6" Type="http://schemas.openxmlformats.org/officeDocument/2006/relationships/customXml" Target="../ink/ink3.xml"/><Relationship Id="rId11" Type="http://schemas.openxmlformats.org/officeDocument/2006/relationships/image" Target="../media/image46.png"/><Relationship Id="rId24" Type="http://schemas.openxmlformats.org/officeDocument/2006/relationships/customXml" Target="../ink/ink12.xml"/><Relationship Id="rId5" Type="http://schemas.openxmlformats.org/officeDocument/2006/relationships/image" Target="../media/image43.png"/><Relationship Id="rId15" Type="http://schemas.openxmlformats.org/officeDocument/2006/relationships/image" Target="../media/image48.png"/><Relationship Id="rId23" Type="http://schemas.openxmlformats.org/officeDocument/2006/relationships/image" Target="../media/image52.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50.png"/><Relationship Id="rId4" Type="http://schemas.openxmlformats.org/officeDocument/2006/relationships/customXml" Target="../ink/ink2.xml"/><Relationship Id="rId9" Type="http://schemas.openxmlformats.org/officeDocument/2006/relationships/image" Target="../media/image45.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gif"/><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Machine Learning z użyciem języka </a:t>
            </a:r>
            <a:r>
              <a:rPr lang="pl-PL" altLang="pl-PL" dirty="0" err="1"/>
              <a:t>Python</a:t>
            </a:r>
            <a:r>
              <a:rPr lang="pl-PL" altLang="pl-PL" dirty="0"/>
              <a:t>. Zagadnienia zaawansowane</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02FAF730-296E-E861-B81B-B62D1FD02229}"/>
              </a:ext>
            </a:extLst>
          </p:cNvPr>
          <p:cNvSpPr txBox="1"/>
          <p:nvPr/>
        </p:nvSpPr>
        <p:spPr>
          <a:xfrm>
            <a:off x="942109" y="1704109"/>
            <a:ext cx="7155873" cy="1468582"/>
          </a:xfrm>
          <a:prstGeom prst="rect">
            <a:avLst/>
          </a:prstGeom>
        </p:spPr>
        <p:txBody>
          <a:bodyPr vert="horz" wrap="square" lIns="91440" tIns="45720" rIns="91440" bIns="45720" rtlCol="0">
            <a:normAutofit/>
          </a:bodyPr>
          <a:lstStyle/>
          <a:p>
            <a:r>
              <a:rPr lang="pl-PL" sz="2800" dirty="0"/>
              <a:t>1,34,2,12,4,16,16,56,256,48,65536,1112,….</a:t>
            </a:r>
          </a:p>
        </p:txBody>
      </p:sp>
      <p:sp>
        <p:nvSpPr>
          <p:cNvPr id="5" name="pole tekstowe 4">
            <a:extLst>
              <a:ext uri="{FF2B5EF4-FFF2-40B4-BE49-F238E27FC236}">
                <a16:creationId xmlns:a16="http://schemas.microsoft.com/office/drawing/2014/main" id="{BEF5E5E6-6042-B148-19C6-98662BA7CC78}"/>
              </a:ext>
            </a:extLst>
          </p:cNvPr>
          <p:cNvSpPr txBox="1"/>
          <p:nvPr/>
        </p:nvSpPr>
        <p:spPr>
          <a:xfrm>
            <a:off x="1267691" y="2479964"/>
            <a:ext cx="914400" cy="914400"/>
          </a:xfrm>
          <a:prstGeom prst="rect">
            <a:avLst/>
          </a:prstGeom>
        </p:spPr>
        <p:txBody>
          <a:bodyPr vert="horz" wrap="none" lIns="91440" tIns="45720" rIns="91440" bIns="45720" rtlCol="0">
            <a:normAutofit/>
          </a:bodyPr>
          <a:lstStyle/>
          <a:p>
            <a:r>
              <a:rPr lang="pl-PL" dirty="0"/>
              <a:t>X – </a:t>
            </a:r>
            <a:r>
              <a:rPr lang="pl-PL" dirty="0" err="1"/>
              <a:t>features</a:t>
            </a:r>
            <a:endParaRPr lang="pl-PL" dirty="0"/>
          </a:p>
          <a:p>
            <a:r>
              <a:rPr lang="pl-PL" dirty="0"/>
              <a:t>Y - target</a:t>
            </a:r>
          </a:p>
        </p:txBody>
      </p:sp>
      <p:sp>
        <p:nvSpPr>
          <p:cNvPr id="6" name="pole tekstowe 5">
            <a:extLst>
              <a:ext uri="{FF2B5EF4-FFF2-40B4-BE49-F238E27FC236}">
                <a16:creationId xmlns:a16="http://schemas.microsoft.com/office/drawing/2014/main" id="{8D261E87-14A0-05A1-5230-F0FE9B6478C8}"/>
              </a:ext>
            </a:extLst>
          </p:cNvPr>
          <p:cNvSpPr txBox="1"/>
          <p:nvPr/>
        </p:nvSpPr>
        <p:spPr>
          <a:xfrm>
            <a:off x="1399309" y="3505200"/>
            <a:ext cx="914400" cy="914400"/>
          </a:xfrm>
          <a:prstGeom prst="rect">
            <a:avLst/>
          </a:prstGeom>
        </p:spPr>
        <p:txBody>
          <a:bodyPr vert="horz" wrap="none" lIns="91440" tIns="45720" rIns="91440" bIns="45720" rtlCol="0">
            <a:normAutofit/>
          </a:bodyPr>
          <a:lstStyle/>
          <a:p>
            <a:r>
              <a:rPr lang="pl-PL"/>
              <a:t>Sz = fit(X,Y)  - zwykła sieć neuronowa</a:t>
            </a:r>
          </a:p>
          <a:p>
            <a:endParaRPr lang="pl-PL" dirty="0"/>
          </a:p>
        </p:txBody>
      </p:sp>
      <p:sp>
        <p:nvSpPr>
          <p:cNvPr id="7" name="pole tekstowe 6">
            <a:extLst>
              <a:ext uri="{FF2B5EF4-FFF2-40B4-BE49-F238E27FC236}">
                <a16:creationId xmlns:a16="http://schemas.microsoft.com/office/drawing/2014/main" id="{82AABDB1-9915-2708-D8CD-3202C9A8C9C3}"/>
              </a:ext>
            </a:extLst>
          </p:cNvPr>
          <p:cNvSpPr txBox="1"/>
          <p:nvPr/>
        </p:nvSpPr>
        <p:spPr>
          <a:xfrm>
            <a:off x="1385454" y="4038600"/>
            <a:ext cx="914400" cy="914400"/>
          </a:xfrm>
          <a:prstGeom prst="rect">
            <a:avLst/>
          </a:prstGeom>
        </p:spPr>
        <p:txBody>
          <a:bodyPr vert="horz" wrap="none" lIns="91440" tIns="45720" rIns="91440" bIns="45720" rtlCol="0">
            <a:normAutofit/>
          </a:bodyPr>
          <a:lstStyle/>
          <a:p>
            <a:r>
              <a:rPr lang="pl-PL" dirty="0"/>
              <a:t>AE = </a:t>
            </a:r>
            <a:r>
              <a:rPr lang="pl-PL" dirty="0" err="1"/>
              <a:t>fit</a:t>
            </a:r>
            <a:r>
              <a:rPr lang="pl-PL" dirty="0"/>
              <a:t>(X,X)  - </a:t>
            </a:r>
            <a:r>
              <a:rPr lang="pl-PL" dirty="0" err="1"/>
              <a:t>autokodująca</a:t>
            </a:r>
            <a:r>
              <a:rPr lang="pl-PL" dirty="0"/>
              <a:t> sieć neuronowa (</a:t>
            </a:r>
            <a:r>
              <a:rPr lang="pl-PL" dirty="0" err="1"/>
              <a:t>autoenkoder</a:t>
            </a:r>
            <a:r>
              <a:rPr lang="pl-PL" dirty="0"/>
              <a:t>)</a:t>
            </a:r>
          </a:p>
          <a:p>
            <a:endParaRPr lang="pl-PL" dirty="0"/>
          </a:p>
        </p:txBody>
      </p:sp>
    </p:spTree>
    <p:extLst>
      <p:ext uri="{BB962C8B-B14F-4D97-AF65-F5344CB8AC3E}">
        <p14:creationId xmlns:p14="http://schemas.microsoft.com/office/powerpoint/2010/main" val="23146325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a 8">
            <a:extLst>
              <a:ext uri="{FF2B5EF4-FFF2-40B4-BE49-F238E27FC236}">
                <a16:creationId xmlns:a16="http://schemas.microsoft.com/office/drawing/2014/main" id="{11BF3EDE-2BD4-93DA-2F75-5C5987EAC28B}"/>
              </a:ext>
            </a:extLst>
          </p:cNvPr>
          <p:cNvGrpSpPr/>
          <p:nvPr/>
        </p:nvGrpSpPr>
        <p:grpSpPr>
          <a:xfrm>
            <a:off x="1162909" y="1591975"/>
            <a:ext cx="398880" cy="225720"/>
            <a:chOff x="1162909" y="1591975"/>
            <a:chExt cx="398880" cy="225720"/>
          </a:xfrm>
        </p:grpSpPr>
        <mc:AlternateContent xmlns:mc="http://schemas.openxmlformats.org/markup-compatibility/2006" xmlns:p14="http://schemas.microsoft.com/office/powerpoint/2010/main">
          <mc:Choice Requires="p14">
            <p:contentPart p14:bwMode="auto" r:id="rId2">
              <p14:nvContentPartPr>
                <p14:cNvPr id="4" name="Pismo odręczne 3">
                  <a:extLst>
                    <a:ext uri="{FF2B5EF4-FFF2-40B4-BE49-F238E27FC236}">
                      <a16:creationId xmlns:a16="http://schemas.microsoft.com/office/drawing/2014/main" id="{1C3CF72C-EDAD-341B-2CCA-41B26E29A1B5}"/>
                    </a:ext>
                  </a:extLst>
                </p14:cNvPr>
                <p14:cNvContentPartPr/>
                <p14:nvPr/>
              </p14:nvContentPartPr>
              <p14:xfrm>
                <a:off x="1162909" y="1593055"/>
                <a:ext cx="216000" cy="214920"/>
              </p14:xfrm>
            </p:contentPart>
          </mc:Choice>
          <mc:Fallback xmlns="">
            <p:pic>
              <p:nvPicPr>
                <p:cNvPr id="4" name="Pismo odręczne 3">
                  <a:extLst>
                    <a:ext uri="{FF2B5EF4-FFF2-40B4-BE49-F238E27FC236}">
                      <a16:creationId xmlns:a16="http://schemas.microsoft.com/office/drawing/2014/main" id="{1C3CF72C-EDAD-341B-2CCA-41B26E29A1B5}"/>
                    </a:ext>
                  </a:extLst>
                </p:cNvPr>
                <p:cNvPicPr/>
                <p:nvPr/>
              </p:nvPicPr>
              <p:blipFill>
                <a:blip r:embed="rId3"/>
                <a:stretch>
                  <a:fillRect/>
                </a:stretch>
              </p:blipFill>
              <p:spPr>
                <a:xfrm>
                  <a:off x="1153909" y="1584055"/>
                  <a:ext cx="2336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Pismo odręczne 4">
                  <a:extLst>
                    <a:ext uri="{FF2B5EF4-FFF2-40B4-BE49-F238E27FC236}">
                      <a16:creationId xmlns:a16="http://schemas.microsoft.com/office/drawing/2014/main" id="{7801AF0B-8BC4-4707-4ECE-EDF9E618F118}"/>
                    </a:ext>
                  </a:extLst>
                </p14:cNvPr>
                <p14:cNvContentPartPr/>
                <p14:nvPr/>
              </p14:nvContentPartPr>
              <p14:xfrm>
                <a:off x="1258669" y="1591975"/>
                <a:ext cx="303120" cy="225720"/>
              </p14:xfrm>
            </p:contentPart>
          </mc:Choice>
          <mc:Fallback xmlns="">
            <p:pic>
              <p:nvPicPr>
                <p:cNvPr id="5" name="Pismo odręczne 4">
                  <a:extLst>
                    <a:ext uri="{FF2B5EF4-FFF2-40B4-BE49-F238E27FC236}">
                      <a16:creationId xmlns:a16="http://schemas.microsoft.com/office/drawing/2014/main" id="{7801AF0B-8BC4-4707-4ECE-EDF9E618F118}"/>
                    </a:ext>
                  </a:extLst>
                </p:cNvPr>
                <p:cNvPicPr/>
                <p:nvPr/>
              </p:nvPicPr>
              <p:blipFill>
                <a:blip r:embed="rId5"/>
                <a:stretch>
                  <a:fillRect/>
                </a:stretch>
              </p:blipFill>
              <p:spPr>
                <a:xfrm>
                  <a:off x="1249669" y="1582975"/>
                  <a:ext cx="320760" cy="24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6" name="Pismo odręczne 5">
                <a:extLst>
                  <a:ext uri="{FF2B5EF4-FFF2-40B4-BE49-F238E27FC236}">
                    <a16:creationId xmlns:a16="http://schemas.microsoft.com/office/drawing/2014/main" id="{154CF52B-F235-52E0-353D-504E44A4010A}"/>
                  </a:ext>
                </a:extLst>
              </p14:cNvPr>
              <p14:cNvContentPartPr/>
              <p14:nvPr/>
            </p14:nvContentPartPr>
            <p14:xfrm>
              <a:off x="1204669" y="2062855"/>
              <a:ext cx="260280" cy="279720"/>
            </p14:xfrm>
          </p:contentPart>
        </mc:Choice>
        <mc:Fallback xmlns="">
          <p:pic>
            <p:nvPicPr>
              <p:cNvPr id="6" name="Pismo odręczne 5">
                <a:extLst>
                  <a:ext uri="{FF2B5EF4-FFF2-40B4-BE49-F238E27FC236}">
                    <a16:creationId xmlns:a16="http://schemas.microsoft.com/office/drawing/2014/main" id="{154CF52B-F235-52E0-353D-504E44A4010A}"/>
                  </a:ext>
                </a:extLst>
              </p:cNvPr>
              <p:cNvPicPr/>
              <p:nvPr/>
            </p:nvPicPr>
            <p:blipFill>
              <a:blip r:embed="rId7"/>
              <a:stretch>
                <a:fillRect/>
              </a:stretch>
            </p:blipFill>
            <p:spPr>
              <a:xfrm>
                <a:off x="1195669" y="2053855"/>
                <a:ext cx="277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Pismo odręczne 6">
                <a:extLst>
                  <a:ext uri="{FF2B5EF4-FFF2-40B4-BE49-F238E27FC236}">
                    <a16:creationId xmlns:a16="http://schemas.microsoft.com/office/drawing/2014/main" id="{883B92F0-2FB9-6DF8-5860-72B09C4A1204}"/>
                  </a:ext>
                </a:extLst>
              </p14:cNvPr>
              <p14:cNvContentPartPr/>
              <p14:nvPr/>
            </p14:nvContentPartPr>
            <p14:xfrm>
              <a:off x="1113949" y="2638135"/>
              <a:ext cx="337320" cy="272880"/>
            </p14:xfrm>
          </p:contentPart>
        </mc:Choice>
        <mc:Fallback xmlns="">
          <p:pic>
            <p:nvPicPr>
              <p:cNvPr id="7" name="Pismo odręczne 6">
                <a:extLst>
                  <a:ext uri="{FF2B5EF4-FFF2-40B4-BE49-F238E27FC236}">
                    <a16:creationId xmlns:a16="http://schemas.microsoft.com/office/drawing/2014/main" id="{883B92F0-2FB9-6DF8-5860-72B09C4A1204}"/>
                  </a:ext>
                </a:extLst>
              </p:cNvPr>
              <p:cNvPicPr/>
              <p:nvPr/>
            </p:nvPicPr>
            <p:blipFill>
              <a:blip r:embed="rId9"/>
              <a:stretch>
                <a:fillRect/>
              </a:stretch>
            </p:blipFill>
            <p:spPr>
              <a:xfrm>
                <a:off x="1104949" y="2629135"/>
                <a:ext cx="3549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Pismo odręczne 7">
                <a:extLst>
                  <a:ext uri="{FF2B5EF4-FFF2-40B4-BE49-F238E27FC236}">
                    <a16:creationId xmlns:a16="http://schemas.microsoft.com/office/drawing/2014/main" id="{3F21D04E-1BBA-DE3E-B7CE-8BD8B5F777BE}"/>
                  </a:ext>
                </a:extLst>
              </p14:cNvPr>
              <p14:cNvContentPartPr/>
              <p14:nvPr/>
            </p14:nvContentPartPr>
            <p14:xfrm>
              <a:off x="1021429" y="3074815"/>
              <a:ext cx="284040" cy="294120"/>
            </p14:xfrm>
          </p:contentPart>
        </mc:Choice>
        <mc:Fallback xmlns="">
          <p:pic>
            <p:nvPicPr>
              <p:cNvPr id="8" name="Pismo odręczne 7">
                <a:extLst>
                  <a:ext uri="{FF2B5EF4-FFF2-40B4-BE49-F238E27FC236}">
                    <a16:creationId xmlns:a16="http://schemas.microsoft.com/office/drawing/2014/main" id="{3F21D04E-1BBA-DE3E-B7CE-8BD8B5F777BE}"/>
                  </a:ext>
                </a:extLst>
              </p:cNvPr>
              <p:cNvPicPr/>
              <p:nvPr/>
            </p:nvPicPr>
            <p:blipFill>
              <a:blip r:embed="rId11"/>
              <a:stretch>
                <a:fillRect/>
              </a:stretch>
            </p:blipFill>
            <p:spPr>
              <a:xfrm>
                <a:off x="1012429" y="3066175"/>
                <a:ext cx="3016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Pismo odręczne 9">
                <a:extLst>
                  <a:ext uri="{FF2B5EF4-FFF2-40B4-BE49-F238E27FC236}">
                    <a16:creationId xmlns:a16="http://schemas.microsoft.com/office/drawing/2014/main" id="{A554EB49-C849-66A9-DA16-666CC973BA48}"/>
                  </a:ext>
                </a:extLst>
              </p14:cNvPr>
              <p14:cNvContentPartPr/>
              <p14:nvPr/>
            </p14:nvContentPartPr>
            <p14:xfrm>
              <a:off x="1036909" y="3629215"/>
              <a:ext cx="268560" cy="279000"/>
            </p14:xfrm>
          </p:contentPart>
        </mc:Choice>
        <mc:Fallback xmlns="">
          <p:pic>
            <p:nvPicPr>
              <p:cNvPr id="10" name="Pismo odręczne 9">
                <a:extLst>
                  <a:ext uri="{FF2B5EF4-FFF2-40B4-BE49-F238E27FC236}">
                    <a16:creationId xmlns:a16="http://schemas.microsoft.com/office/drawing/2014/main" id="{A554EB49-C849-66A9-DA16-666CC973BA48}"/>
                  </a:ext>
                </a:extLst>
              </p:cNvPr>
              <p:cNvPicPr/>
              <p:nvPr/>
            </p:nvPicPr>
            <p:blipFill>
              <a:blip r:embed="rId13"/>
              <a:stretch>
                <a:fillRect/>
              </a:stretch>
            </p:blipFill>
            <p:spPr>
              <a:xfrm>
                <a:off x="1028269" y="3620575"/>
                <a:ext cx="2862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Pismo odręczne 10">
                <a:extLst>
                  <a:ext uri="{FF2B5EF4-FFF2-40B4-BE49-F238E27FC236}">
                    <a16:creationId xmlns:a16="http://schemas.microsoft.com/office/drawing/2014/main" id="{03677DF7-4D75-DC41-4E80-B6021423A93B}"/>
                  </a:ext>
                </a:extLst>
              </p14:cNvPr>
              <p14:cNvContentPartPr/>
              <p14:nvPr/>
            </p14:nvContentPartPr>
            <p14:xfrm>
              <a:off x="1018909" y="4147975"/>
              <a:ext cx="353520" cy="308160"/>
            </p14:xfrm>
          </p:contentPart>
        </mc:Choice>
        <mc:Fallback xmlns="">
          <p:pic>
            <p:nvPicPr>
              <p:cNvPr id="11" name="Pismo odręczne 10">
                <a:extLst>
                  <a:ext uri="{FF2B5EF4-FFF2-40B4-BE49-F238E27FC236}">
                    <a16:creationId xmlns:a16="http://schemas.microsoft.com/office/drawing/2014/main" id="{03677DF7-4D75-DC41-4E80-B6021423A93B}"/>
                  </a:ext>
                </a:extLst>
              </p:cNvPr>
              <p:cNvPicPr/>
              <p:nvPr/>
            </p:nvPicPr>
            <p:blipFill>
              <a:blip r:embed="rId15"/>
              <a:stretch>
                <a:fillRect/>
              </a:stretch>
            </p:blipFill>
            <p:spPr>
              <a:xfrm>
                <a:off x="1009909" y="4139335"/>
                <a:ext cx="371160" cy="32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Pismo odręczne 11">
                <a:extLst>
                  <a:ext uri="{FF2B5EF4-FFF2-40B4-BE49-F238E27FC236}">
                    <a16:creationId xmlns:a16="http://schemas.microsoft.com/office/drawing/2014/main" id="{B70F3831-880D-1864-FBEA-1C4BC72B8A0D}"/>
                  </a:ext>
                </a:extLst>
              </p14:cNvPr>
              <p14:cNvContentPartPr/>
              <p14:nvPr/>
            </p14:nvContentPartPr>
            <p14:xfrm>
              <a:off x="2720629" y="2208655"/>
              <a:ext cx="321120" cy="293040"/>
            </p14:xfrm>
          </p:contentPart>
        </mc:Choice>
        <mc:Fallback xmlns="">
          <p:pic>
            <p:nvPicPr>
              <p:cNvPr id="12" name="Pismo odręczne 11">
                <a:extLst>
                  <a:ext uri="{FF2B5EF4-FFF2-40B4-BE49-F238E27FC236}">
                    <a16:creationId xmlns:a16="http://schemas.microsoft.com/office/drawing/2014/main" id="{B70F3831-880D-1864-FBEA-1C4BC72B8A0D}"/>
                  </a:ext>
                </a:extLst>
              </p:cNvPr>
              <p:cNvPicPr/>
              <p:nvPr/>
            </p:nvPicPr>
            <p:blipFill>
              <a:blip r:embed="rId17"/>
              <a:stretch>
                <a:fillRect/>
              </a:stretch>
            </p:blipFill>
            <p:spPr>
              <a:xfrm>
                <a:off x="2702989" y="2191015"/>
                <a:ext cx="356760" cy="32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3" name="Pismo odręczne 12">
                <a:extLst>
                  <a:ext uri="{FF2B5EF4-FFF2-40B4-BE49-F238E27FC236}">
                    <a16:creationId xmlns:a16="http://schemas.microsoft.com/office/drawing/2014/main" id="{31A93D1C-2C02-403D-3DFB-B61152ECABB9}"/>
                  </a:ext>
                </a:extLst>
              </p14:cNvPr>
              <p14:cNvContentPartPr/>
              <p14:nvPr/>
            </p14:nvContentPartPr>
            <p14:xfrm>
              <a:off x="2721349" y="2867095"/>
              <a:ext cx="278640" cy="300240"/>
            </p14:xfrm>
          </p:contentPart>
        </mc:Choice>
        <mc:Fallback xmlns="">
          <p:pic>
            <p:nvPicPr>
              <p:cNvPr id="13" name="Pismo odręczne 12">
                <a:extLst>
                  <a:ext uri="{FF2B5EF4-FFF2-40B4-BE49-F238E27FC236}">
                    <a16:creationId xmlns:a16="http://schemas.microsoft.com/office/drawing/2014/main" id="{31A93D1C-2C02-403D-3DFB-B61152ECABB9}"/>
                  </a:ext>
                </a:extLst>
              </p:cNvPr>
              <p:cNvPicPr/>
              <p:nvPr/>
            </p:nvPicPr>
            <p:blipFill>
              <a:blip r:embed="rId19"/>
              <a:stretch>
                <a:fillRect/>
              </a:stretch>
            </p:blipFill>
            <p:spPr>
              <a:xfrm>
                <a:off x="2703349" y="2849095"/>
                <a:ext cx="314280" cy="33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4" name="Pismo odręczne 13">
                <a:extLst>
                  <a:ext uri="{FF2B5EF4-FFF2-40B4-BE49-F238E27FC236}">
                    <a16:creationId xmlns:a16="http://schemas.microsoft.com/office/drawing/2014/main" id="{1FBACCD6-32A7-25AD-3E1E-3B7E593FFEED}"/>
                  </a:ext>
                </a:extLst>
              </p14:cNvPr>
              <p14:cNvContentPartPr/>
              <p14:nvPr/>
            </p14:nvContentPartPr>
            <p14:xfrm>
              <a:off x="2665549" y="3462895"/>
              <a:ext cx="390600" cy="299520"/>
            </p14:xfrm>
          </p:contentPart>
        </mc:Choice>
        <mc:Fallback xmlns="">
          <p:pic>
            <p:nvPicPr>
              <p:cNvPr id="14" name="Pismo odręczne 13">
                <a:extLst>
                  <a:ext uri="{FF2B5EF4-FFF2-40B4-BE49-F238E27FC236}">
                    <a16:creationId xmlns:a16="http://schemas.microsoft.com/office/drawing/2014/main" id="{1FBACCD6-32A7-25AD-3E1E-3B7E593FFEED}"/>
                  </a:ext>
                </a:extLst>
              </p:cNvPr>
              <p:cNvPicPr/>
              <p:nvPr/>
            </p:nvPicPr>
            <p:blipFill>
              <a:blip r:embed="rId21"/>
              <a:stretch>
                <a:fillRect/>
              </a:stretch>
            </p:blipFill>
            <p:spPr>
              <a:xfrm>
                <a:off x="2647909" y="3445255"/>
                <a:ext cx="426240" cy="335160"/>
              </a:xfrm>
              <a:prstGeom prst="rect">
                <a:avLst/>
              </a:prstGeom>
            </p:spPr>
          </p:pic>
        </mc:Fallback>
      </mc:AlternateContent>
      <p:grpSp>
        <p:nvGrpSpPr>
          <p:cNvPr id="15" name="Grupa 14">
            <a:extLst>
              <a:ext uri="{FF2B5EF4-FFF2-40B4-BE49-F238E27FC236}">
                <a16:creationId xmlns:a16="http://schemas.microsoft.com/office/drawing/2014/main" id="{9B4A5ACF-2815-AA5C-0D4B-D5AB8C183207}"/>
              </a:ext>
            </a:extLst>
          </p:cNvPr>
          <p:cNvGrpSpPr/>
          <p:nvPr/>
        </p:nvGrpSpPr>
        <p:grpSpPr>
          <a:xfrm>
            <a:off x="4472029" y="1518655"/>
            <a:ext cx="398880" cy="225720"/>
            <a:chOff x="1162909" y="1591975"/>
            <a:chExt cx="398880" cy="225720"/>
          </a:xfrm>
        </p:grpSpPr>
        <mc:AlternateContent xmlns:mc="http://schemas.openxmlformats.org/markup-compatibility/2006" xmlns:p14="http://schemas.microsoft.com/office/powerpoint/2010/main">
          <mc:Choice Requires="p14">
            <p:contentPart p14:bwMode="auto" r:id="rId22">
              <p14:nvContentPartPr>
                <p14:cNvPr id="16" name="Pismo odręczne 15">
                  <a:extLst>
                    <a:ext uri="{FF2B5EF4-FFF2-40B4-BE49-F238E27FC236}">
                      <a16:creationId xmlns:a16="http://schemas.microsoft.com/office/drawing/2014/main" id="{D59A82D3-AE20-F748-C3D1-5D09DE93F0A1}"/>
                    </a:ext>
                  </a:extLst>
                </p14:cNvPr>
                <p14:cNvContentPartPr/>
                <p14:nvPr/>
              </p14:nvContentPartPr>
              <p14:xfrm>
                <a:off x="1162909" y="1593055"/>
                <a:ext cx="216000" cy="214920"/>
              </p14:xfrm>
            </p:contentPart>
          </mc:Choice>
          <mc:Fallback xmlns="">
            <p:pic>
              <p:nvPicPr>
                <p:cNvPr id="16" name="Pismo odręczne 15">
                  <a:extLst>
                    <a:ext uri="{FF2B5EF4-FFF2-40B4-BE49-F238E27FC236}">
                      <a16:creationId xmlns:a16="http://schemas.microsoft.com/office/drawing/2014/main" id="{D59A82D3-AE20-F748-C3D1-5D09DE93F0A1}"/>
                    </a:ext>
                  </a:extLst>
                </p:cNvPr>
                <p:cNvPicPr/>
                <p:nvPr/>
              </p:nvPicPr>
              <p:blipFill>
                <a:blip r:embed="rId3"/>
                <a:stretch>
                  <a:fillRect/>
                </a:stretch>
              </p:blipFill>
              <p:spPr>
                <a:xfrm>
                  <a:off x="1153909" y="1584055"/>
                  <a:ext cx="2336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Pismo odręczne 16">
                  <a:extLst>
                    <a:ext uri="{FF2B5EF4-FFF2-40B4-BE49-F238E27FC236}">
                      <a16:creationId xmlns:a16="http://schemas.microsoft.com/office/drawing/2014/main" id="{E6FD91D9-046A-7D28-37E8-F38097DD0D5F}"/>
                    </a:ext>
                  </a:extLst>
                </p14:cNvPr>
                <p14:cNvContentPartPr/>
                <p14:nvPr/>
              </p14:nvContentPartPr>
              <p14:xfrm>
                <a:off x="1258669" y="1591975"/>
                <a:ext cx="303120" cy="225720"/>
              </p14:xfrm>
            </p:contentPart>
          </mc:Choice>
          <mc:Fallback xmlns="">
            <p:pic>
              <p:nvPicPr>
                <p:cNvPr id="17" name="Pismo odręczne 16">
                  <a:extLst>
                    <a:ext uri="{FF2B5EF4-FFF2-40B4-BE49-F238E27FC236}">
                      <a16:creationId xmlns:a16="http://schemas.microsoft.com/office/drawing/2014/main" id="{E6FD91D9-046A-7D28-37E8-F38097DD0D5F}"/>
                    </a:ext>
                  </a:extLst>
                </p:cNvPr>
                <p:cNvPicPr/>
                <p:nvPr/>
              </p:nvPicPr>
              <p:blipFill>
                <a:blip r:embed="rId5"/>
                <a:stretch>
                  <a:fillRect/>
                </a:stretch>
              </p:blipFill>
              <p:spPr>
                <a:xfrm>
                  <a:off x="1249669" y="1582975"/>
                  <a:ext cx="320760" cy="24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8" name="Pismo odręczne 17">
                <a:extLst>
                  <a:ext uri="{FF2B5EF4-FFF2-40B4-BE49-F238E27FC236}">
                    <a16:creationId xmlns:a16="http://schemas.microsoft.com/office/drawing/2014/main" id="{20DF3710-5574-3841-0F38-6BAB7F270BA2}"/>
                  </a:ext>
                </a:extLst>
              </p14:cNvPr>
              <p14:cNvContentPartPr/>
              <p14:nvPr/>
            </p14:nvContentPartPr>
            <p14:xfrm>
              <a:off x="4513789" y="1989535"/>
              <a:ext cx="260280" cy="279720"/>
            </p14:xfrm>
          </p:contentPart>
        </mc:Choice>
        <mc:Fallback xmlns="">
          <p:pic>
            <p:nvPicPr>
              <p:cNvPr id="18" name="Pismo odręczne 17">
                <a:extLst>
                  <a:ext uri="{FF2B5EF4-FFF2-40B4-BE49-F238E27FC236}">
                    <a16:creationId xmlns:a16="http://schemas.microsoft.com/office/drawing/2014/main" id="{20DF3710-5574-3841-0F38-6BAB7F270BA2}"/>
                  </a:ext>
                </a:extLst>
              </p:cNvPr>
              <p:cNvPicPr/>
              <p:nvPr/>
            </p:nvPicPr>
            <p:blipFill>
              <a:blip r:embed="rId7"/>
              <a:stretch>
                <a:fillRect/>
              </a:stretch>
            </p:blipFill>
            <p:spPr>
              <a:xfrm>
                <a:off x="4504789" y="1980535"/>
                <a:ext cx="277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Pismo odręczne 18">
                <a:extLst>
                  <a:ext uri="{FF2B5EF4-FFF2-40B4-BE49-F238E27FC236}">
                    <a16:creationId xmlns:a16="http://schemas.microsoft.com/office/drawing/2014/main" id="{08739D85-55DC-A07D-0D61-9B2CFC4A8448}"/>
                  </a:ext>
                </a:extLst>
              </p14:cNvPr>
              <p14:cNvContentPartPr/>
              <p14:nvPr/>
            </p14:nvContentPartPr>
            <p14:xfrm>
              <a:off x="4423069" y="2564815"/>
              <a:ext cx="337320" cy="272880"/>
            </p14:xfrm>
          </p:contentPart>
        </mc:Choice>
        <mc:Fallback xmlns="">
          <p:pic>
            <p:nvPicPr>
              <p:cNvPr id="19" name="Pismo odręczne 18">
                <a:extLst>
                  <a:ext uri="{FF2B5EF4-FFF2-40B4-BE49-F238E27FC236}">
                    <a16:creationId xmlns:a16="http://schemas.microsoft.com/office/drawing/2014/main" id="{08739D85-55DC-A07D-0D61-9B2CFC4A8448}"/>
                  </a:ext>
                </a:extLst>
              </p:cNvPr>
              <p:cNvPicPr/>
              <p:nvPr/>
            </p:nvPicPr>
            <p:blipFill>
              <a:blip r:embed="rId9"/>
              <a:stretch>
                <a:fillRect/>
              </a:stretch>
            </p:blipFill>
            <p:spPr>
              <a:xfrm>
                <a:off x="4414069" y="2555815"/>
                <a:ext cx="3549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Pismo odręczne 19">
                <a:extLst>
                  <a:ext uri="{FF2B5EF4-FFF2-40B4-BE49-F238E27FC236}">
                    <a16:creationId xmlns:a16="http://schemas.microsoft.com/office/drawing/2014/main" id="{DAEDBE81-01C7-E600-8289-EF9AC3D8BAAE}"/>
                  </a:ext>
                </a:extLst>
              </p14:cNvPr>
              <p14:cNvContentPartPr/>
              <p14:nvPr/>
            </p14:nvContentPartPr>
            <p14:xfrm>
              <a:off x="4330549" y="3001495"/>
              <a:ext cx="284040" cy="294120"/>
            </p14:xfrm>
          </p:contentPart>
        </mc:Choice>
        <mc:Fallback xmlns="">
          <p:pic>
            <p:nvPicPr>
              <p:cNvPr id="20" name="Pismo odręczne 19">
                <a:extLst>
                  <a:ext uri="{FF2B5EF4-FFF2-40B4-BE49-F238E27FC236}">
                    <a16:creationId xmlns:a16="http://schemas.microsoft.com/office/drawing/2014/main" id="{DAEDBE81-01C7-E600-8289-EF9AC3D8BAAE}"/>
                  </a:ext>
                </a:extLst>
              </p:cNvPr>
              <p:cNvPicPr/>
              <p:nvPr/>
            </p:nvPicPr>
            <p:blipFill>
              <a:blip r:embed="rId11"/>
              <a:stretch>
                <a:fillRect/>
              </a:stretch>
            </p:blipFill>
            <p:spPr>
              <a:xfrm>
                <a:off x="4321549" y="2992855"/>
                <a:ext cx="3016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Pismo odręczne 20">
                <a:extLst>
                  <a:ext uri="{FF2B5EF4-FFF2-40B4-BE49-F238E27FC236}">
                    <a16:creationId xmlns:a16="http://schemas.microsoft.com/office/drawing/2014/main" id="{7E958762-976B-084B-C5B4-6F79CC25975D}"/>
                  </a:ext>
                </a:extLst>
              </p14:cNvPr>
              <p14:cNvContentPartPr/>
              <p14:nvPr/>
            </p14:nvContentPartPr>
            <p14:xfrm>
              <a:off x="4346029" y="3555895"/>
              <a:ext cx="268560" cy="279000"/>
            </p14:xfrm>
          </p:contentPart>
        </mc:Choice>
        <mc:Fallback xmlns="">
          <p:pic>
            <p:nvPicPr>
              <p:cNvPr id="21" name="Pismo odręczne 20">
                <a:extLst>
                  <a:ext uri="{FF2B5EF4-FFF2-40B4-BE49-F238E27FC236}">
                    <a16:creationId xmlns:a16="http://schemas.microsoft.com/office/drawing/2014/main" id="{7E958762-976B-084B-C5B4-6F79CC25975D}"/>
                  </a:ext>
                </a:extLst>
              </p:cNvPr>
              <p:cNvPicPr/>
              <p:nvPr/>
            </p:nvPicPr>
            <p:blipFill>
              <a:blip r:embed="rId13"/>
              <a:stretch>
                <a:fillRect/>
              </a:stretch>
            </p:blipFill>
            <p:spPr>
              <a:xfrm>
                <a:off x="4337389" y="3547255"/>
                <a:ext cx="2862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Pismo odręczne 21">
                <a:extLst>
                  <a:ext uri="{FF2B5EF4-FFF2-40B4-BE49-F238E27FC236}">
                    <a16:creationId xmlns:a16="http://schemas.microsoft.com/office/drawing/2014/main" id="{88B0C23B-A907-8963-0685-B37D3F3BC703}"/>
                  </a:ext>
                </a:extLst>
              </p14:cNvPr>
              <p14:cNvContentPartPr/>
              <p14:nvPr/>
            </p14:nvContentPartPr>
            <p14:xfrm>
              <a:off x="4328029" y="4074655"/>
              <a:ext cx="353520" cy="308160"/>
            </p14:xfrm>
          </p:contentPart>
        </mc:Choice>
        <mc:Fallback xmlns="">
          <p:pic>
            <p:nvPicPr>
              <p:cNvPr id="22" name="Pismo odręczne 21">
                <a:extLst>
                  <a:ext uri="{FF2B5EF4-FFF2-40B4-BE49-F238E27FC236}">
                    <a16:creationId xmlns:a16="http://schemas.microsoft.com/office/drawing/2014/main" id="{88B0C23B-A907-8963-0685-B37D3F3BC703}"/>
                  </a:ext>
                </a:extLst>
              </p:cNvPr>
              <p:cNvPicPr/>
              <p:nvPr/>
            </p:nvPicPr>
            <p:blipFill>
              <a:blip r:embed="rId15"/>
              <a:stretch>
                <a:fillRect/>
              </a:stretch>
            </p:blipFill>
            <p:spPr>
              <a:xfrm>
                <a:off x="4319029" y="4066015"/>
                <a:ext cx="371160" cy="325800"/>
              </a:xfrm>
              <a:prstGeom prst="rect">
                <a:avLst/>
              </a:prstGeom>
            </p:spPr>
          </p:pic>
        </mc:Fallback>
      </mc:AlternateContent>
      <p:cxnSp>
        <p:nvCxnSpPr>
          <p:cNvPr id="24" name="Łącznik prosty ze strzałką 23">
            <a:extLst>
              <a:ext uri="{FF2B5EF4-FFF2-40B4-BE49-F238E27FC236}">
                <a16:creationId xmlns:a16="http://schemas.microsoft.com/office/drawing/2014/main" id="{CC163C42-C415-B704-3EF2-CB0396C06A89}"/>
              </a:ext>
            </a:extLst>
          </p:cNvPr>
          <p:cNvCxnSpPr/>
          <p:nvPr/>
        </p:nvCxnSpPr>
        <p:spPr>
          <a:xfrm>
            <a:off x="1561789" y="1807975"/>
            <a:ext cx="1103760" cy="461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Łącznik prosty ze strzałką 25">
            <a:extLst>
              <a:ext uri="{FF2B5EF4-FFF2-40B4-BE49-F238E27FC236}">
                <a16:creationId xmlns:a16="http://schemas.microsoft.com/office/drawing/2014/main" id="{D19C4019-F73C-123D-BF4D-3267AE8AC5BF}"/>
              </a:ext>
            </a:extLst>
          </p:cNvPr>
          <p:cNvCxnSpPr/>
          <p:nvPr/>
        </p:nvCxnSpPr>
        <p:spPr>
          <a:xfrm>
            <a:off x="1540909" y="2269255"/>
            <a:ext cx="1093680" cy="733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Łącznik prosty ze strzałką 27">
            <a:extLst>
              <a:ext uri="{FF2B5EF4-FFF2-40B4-BE49-F238E27FC236}">
                <a16:creationId xmlns:a16="http://schemas.microsoft.com/office/drawing/2014/main" id="{8E55B3EE-C65E-1ABE-1A69-3F6F0D30D95D}"/>
              </a:ext>
            </a:extLst>
          </p:cNvPr>
          <p:cNvCxnSpPr/>
          <p:nvPr/>
        </p:nvCxnSpPr>
        <p:spPr>
          <a:xfrm>
            <a:off x="1647829" y="1744375"/>
            <a:ext cx="1017720" cy="1166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1293BF48-DF8B-3012-555E-EC6A9E8E9E96}"/>
              </a:ext>
            </a:extLst>
          </p:cNvPr>
          <p:cNvCxnSpPr/>
          <p:nvPr/>
        </p:nvCxnSpPr>
        <p:spPr>
          <a:xfrm>
            <a:off x="1503829" y="2911015"/>
            <a:ext cx="1130760" cy="644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1FB270BC-8490-95A8-8F92-EDC87CABA446}"/>
              </a:ext>
            </a:extLst>
          </p:cNvPr>
          <p:cNvCxnSpPr/>
          <p:nvPr/>
        </p:nvCxnSpPr>
        <p:spPr>
          <a:xfrm flipV="1">
            <a:off x="1434889" y="3678382"/>
            <a:ext cx="1174860" cy="60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2525E671-A343-68DC-D55E-C6AF12457261}"/>
              </a:ext>
            </a:extLst>
          </p:cNvPr>
          <p:cNvCxnSpPr/>
          <p:nvPr/>
        </p:nvCxnSpPr>
        <p:spPr>
          <a:xfrm flipV="1">
            <a:off x="3113659" y="1660675"/>
            <a:ext cx="1309410" cy="624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Łącznik prosty ze strzałką 35">
            <a:extLst>
              <a:ext uri="{FF2B5EF4-FFF2-40B4-BE49-F238E27FC236}">
                <a16:creationId xmlns:a16="http://schemas.microsoft.com/office/drawing/2014/main" id="{99FA23FD-3D3B-C2A2-D7C7-892952596B60}"/>
              </a:ext>
            </a:extLst>
          </p:cNvPr>
          <p:cNvCxnSpPr/>
          <p:nvPr/>
        </p:nvCxnSpPr>
        <p:spPr>
          <a:xfrm>
            <a:off x="3137509" y="2401015"/>
            <a:ext cx="1237680" cy="254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Łącznik prosty ze strzałką 37">
            <a:extLst>
              <a:ext uri="{FF2B5EF4-FFF2-40B4-BE49-F238E27FC236}">
                <a16:creationId xmlns:a16="http://schemas.microsoft.com/office/drawing/2014/main" id="{6BAC3AF4-6B98-0035-2D01-7ACBB5870039}"/>
              </a:ext>
            </a:extLst>
          </p:cNvPr>
          <p:cNvCxnSpPr/>
          <p:nvPr/>
        </p:nvCxnSpPr>
        <p:spPr>
          <a:xfrm>
            <a:off x="2999989" y="2501695"/>
            <a:ext cx="1253356" cy="1646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Łącznik prosty ze strzałką 39">
            <a:extLst>
              <a:ext uri="{FF2B5EF4-FFF2-40B4-BE49-F238E27FC236}">
                <a16:creationId xmlns:a16="http://schemas.microsoft.com/office/drawing/2014/main" id="{4743EDA1-8C84-908C-0F17-8CD6FB32B1DA}"/>
              </a:ext>
            </a:extLst>
          </p:cNvPr>
          <p:cNvCxnSpPr/>
          <p:nvPr/>
        </p:nvCxnSpPr>
        <p:spPr>
          <a:xfrm flipV="1">
            <a:off x="3187549" y="3074815"/>
            <a:ext cx="1092600" cy="55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pole tekstowe 40">
            <a:extLst>
              <a:ext uri="{FF2B5EF4-FFF2-40B4-BE49-F238E27FC236}">
                <a16:creationId xmlns:a16="http://schemas.microsoft.com/office/drawing/2014/main" id="{A36FF954-BA24-7394-F6F3-10E97D5CFD73}"/>
              </a:ext>
            </a:extLst>
          </p:cNvPr>
          <p:cNvSpPr txBox="1"/>
          <p:nvPr/>
        </p:nvSpPr>
        <p:spPr>
          <a:xfrm>
            <a:off x="222769" y="956368"/>
            <a:ext cx="914400" cy="914400"/>
          </a:xfrm>
          <a:prstGeom prst="rect">
            <a:avLst/>
          </a:prstGeom>
        </p:spPr>
        <p:txBody>
          <a:bodyPr vert="horz" wrap="none" lIns="91440" tIns="45720" rIns="91440" bIns="45720" rtlCol="0">
            <a:normAutofit/>
          </a:bodyPr>
          <a:lstStyle/>
          <a:p>
            <a:r>
              <a:rPr lang="pl-PL" dirty="0"/>
              <a:t>Warstwa wejścia</a:t>
            </a:r>
          </a:p>
        </p:txBody>
      </p:sp>
      <p:sp>
        <p:nvSpPr>
          <p:cNvPr id="42" name="pole tekstowe 41">
            <a:extLst>
              <a:ext uri="{FF2B5EF4-FFF2-40B4-BE49-F238E27FC236}">
                <a16:creationId xmlns:a16="http://schemas.microsoft.com/office/drawing/2014/main" id="{4CBB4F88-33A1-0B56-2258-B915569A549E}"/>
              </a:ext>
            </a:extLst>
          </p:cNvPr>
          <p:cNvSpPr txBox="1"/>
          <p:nvPr/>
        </p:nvSpPr>
        <p:spPr>
          <a:xfrm>
            <a:off x="4157389" y="990355"/>
            <a:ext cx="914400" cy="914400"/>
          </a:xfrm>
          <a:prstGeom prst="rect">
            <a:avLst/>
          </a:prstGeom>
        </p:spPr>
        <p:txBody>
          <a:bodyPr vert="horz" wrap="none" lIns="91440" tIns="45720" rIns="91440" bIns="45720" rtlCol="0">
            <a:normAutofit/>
          </a:bodyPr>
          <a:lstStyle/>
          <a:p>
            <a:r>
              <a:rPr lang="pl-PL" dirty="0"/>
              <a:t>Warstwa wyjścia</a:t>
            </a:r>
          </a:p>
        </p:txBody>
      </p:sp>
      <p:sp>
        <p:nvSpPr>
          <p:cNvPr id="43" name="pole tekstowe 42">
            <a:extLst>
              <a:ext uri="{FF2B5EF4-FFF2-40B4-BE49-F238E27FC236}">
                <a16:creationId xmlns:a16="http://schemas.microsoft.com/office/drawing/2014/main" id="{BE88011B-5343-5DC5-9F37-6269739B5B6D}"/>
              </a:ext>
            </a:extLst>
          </p:cNvPr>
          <p:cNvSpPr txBox="1"/>
          <p:nvPr/>
        </p:nvSpPr>
        <p:spPr>
          <a:xfrm>
            <a:off x="2106109" y="1467235"/>
            <a:ext cx="914400" cy="914400"/>
          </a:xfrm>
          <a:prstGeom prst="rect">
            <a:avLst/>
          </a:prstGeom>
        </p:spPr>
        <p:txBody>
          <a:bodyPr vert="horz" wrap="none" lIns="91440" tIns="45720" rIns="91440" bIns="45720" rtlCol="0">
            <a:normAutofit/>
          </a:bodyPr>
          <a:lstStyle/>
          <a:p>
            <a:r>
              <a:rPr lang="pl-PL" dirty="0"/>
              <a:t>Warstwa ukryta</a:t>
            </a:r>
          </a:p>
        </p:txBody>
      </p:sp>
      <p:cxnSp>
        <p:nvCxnSpPr>
          <p:cNvPr id="45" name="Łącznik prosty ze strzałką 44">
            <a:extLst>
              <a:ext uri="{FF2B5EF4-FFF2-40B4-BE49-F238E27FC236}">
                <a16:creationId xmlns:a16="http://schemas.microsoft.com/office/drawing/2014/main" id="{02424E78-5EF9-1F16-306B-654CD81890BA}"/>
              </a:ext>
            </a:extLst>
          </p:cNvPr>
          <p:cNvCxnSpPr/>
          <p:nvPr/>
        </p:nvCxnSpPr>
        <p:spPr>
          <a:xfrm>
            <a:off x="1464949" y="4793673"/>
            <a:ext cx="10288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Łącznik prosty ze strzałką 46">
            <a:extLst>
              <a:ext uri="{FF2B5EF4-FFF2-40B4-BE49-F238E27FC236}">
                <a16:creationId xmlns:a16="http://schemas.microsoft.com/office/drawing/2014/main" id="{8D76F485-CDEC-444E-B602-83E31A5B9593}"/>
              </a:ext>
            </a:extLst>
          </p:cNvPr>
          <p:cNvCxnSpPr/>
          <p:nvPr/>
        </p:nvCxnSpPr>
        <p:spPr>
          <a:xfrm>
            <a:off x="3056149" y="4793673"/>
            <a:ext cx="127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pole tekstowe 47">
            <a:extLst>
              <a:ext uri="{FF2B5EF4-FFF2-40B4-BE49-F238E27FC236}">
                <a16:creationId xmlns:a16="http://schemas.microsoft.com/office/drawing/2014/main" id="{47990D66-0629-46E8-3000-68915F9BCA18}"/>
              </a:ext>
            </a:extLst>
          </p:cNvPr>
          <p:cNvSpPr txBox="1"/>
          <p:nvPr/>
        </p:nvSpPr>
        <p:spPr>
          <a:xfrm>
            <a:off x="1434889" y="4382815"/>
            <a:ext cx="914400" cy="914400"/>
          </a:xfrm>
          <a:prstGeom prst="rect">
            <a:avLst/>
          </a:prstGeom>
        </p:spPr>
        <p:txBody>
          <a:bodyPr vert="horz" wrap="none" lIns="91440" tIns="45720" rIns="91440" bIns="45720" rtlCol="0">
            <a:normAutofit/>
          </a:bodyPr>
          <a:lstStyle/>
          <a:p>
            <a:r>
              <a:rPr lang="pl-PL" dirty="0"/>
              <a:t>kodowanie</a:t>
            </a:r>
          </a:p>
        </p:txBody>
      </p:sp>
      <p:sp>
        <p:nvSpPr>
          <p:cNvPr id="49" name="pole tekstowe 48">
            <a:extLst>
              <a:ext uri="{FF2B5EF4-FFF2-40B4-BE49-F238E27FC236}">
                <a16:creationId xmlns:a16="http://schemas.microsoft.com/office/drawing/2014/main" id="{C7378FB2-7C44-0FF9-6105-95BD3578E813}"/>
              </a:ext>
            </a:extLst>
          </p:cNvPr>
          <p:cNvSpPr txBox="1"/>
          <p:nvPr/>
        </p:nvSpPr>
        <p:spPr>
          <a:xfrm>
            <a:off x="3032471" y="4364335"/>
            <a:ext cx="914400" cy="914400"/>
          </a:xfrm>
          <a:prstGeom prst="rect">
            <a:avLst/>
          </a:prstGeom>
        </p:spPr>
        <p:txBody>
          <a:bodyPr vert="horz" wrap="none" lIns="91440" tIns="45720" rIns="91440" bIns="45720" rtlCol="0">
            <a:normAutofit/>
          </a:bodyPr>
          <a:lstStyle/>
          <a:p>
            <a:r>
              <a:rPr lang="pl-PL" dirty="0"/>
              <a:t>dekodowanie</a:t>
            </a:r>
          </a:p>
        </p:txBody>
      </p:sp>
      <p:sp>
        <p:nvSpPr>
          <p:cNvPr id="50" name="pole tekstowe 49">
            <a:extLst>
              <a:ext uri="{FF2B5EF4-FFF2-40B4-BE49-F238E27FC236}">
                <a16:creationId xmlns:a16="http://schemas.microsoft.com/office/drawing/2014/main" id="{D9D367FC-A9C3-E4E4-710D-F785B28A3275}"/>
              </a:ext>
            </a:extLst>
          </p:cNvPr>
          <p:cNvSpPr txBox="1"/>
          <p:nvPr/>
        </p:nvSpPr>
        <p:spPr>
          <a:xfrm>
            <a:off x="5881255" y="2701255"/>
            <a:ext cx="914400" cy="914400"/>
          </a:xfrm>
          <a:prstGeom prst="rect">
            <a:avLst/>
          </a:prstGeom>
        </p:spPr>
        <p:txBody>
          <a:bodyPr vert="horz" wrap="none" lIns="91440" tIns="45720" rIns="91440" bIns="45720" rtlCol="0">
            <a:normAutofit/>
          </a:bodyPr>
          <a:lstStyle/>
          <a:p>
            <a:r>
              <a:rPr lang="pl-PL" dirty="0" err="1"/>
              <a:t>Enkoder</a:t>
            </a:r>
            <a:r>
              <a:rPr lang="pl-PL" dirty="0"/>
              <a:t> niedopełniony</a:t>
            </a:r>
          </a:p>
        </p:txBody>
      </p:sp>
    </p:spTree>
    <p:extLst>
      <p:ext uri="{BB962C8B-B14F-4D97-AF65-F5344CB8AC3E}">
        <p14:creationId xmlns:p14="http://schemas.microsoft.com/office/powerpoint/2010/main" val="34979231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05FD3B-6EAE-BFD2-C1DB-AAF5C44E846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6AF90407-A615-F1F1-6B34-62E073704F69}"/>
              </a:ext>
            </a:extLst>
          </p:cNvPr>
          <p:cNvPicPr>
            <a:picLocks noChangeAspect="1"/>
          </p:cNvPicPr>
          <p:nvPr/>
        </p:nvPicPr>
        <p:blipFill rotWithShape="1">
          <a:blip r:embed="rId2"/>
          <a:srcRect l="23740" t="44825" r="27329" b="27481"/>
          <a:stretch/>
        </p:blipFill>
        <p:spPr>
          <a:xfrm>
            <a:off x="710146" y="1682217"/>
            <a:ext cx="8099589" cy="2463994"/>
          </a:xfrm>
          <a:prstGeom prst="rect">
            <a:avLst/>
          </a:prstGeom>
        </p:spPr>
      </p:pic>
    </p:spTree>
    <p:extLst>
      <p:ext uri="{BB962C8B-B14F-4D97-AF65-F5344CB8AC3E}">
        <p14:creationId xmlns:p14="http://schemas.microsoft.com/office/powerpoint/2010/main" val="3267323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Przypomnienie wybranych zagadnień uczenia maszynowego i głębokiego</a:t>
            </a:r>
          </a:p>
        </p:txBody>
      </p:sp>
      <p:sp>
        <p:nvSpPr>
          <p:cNvPr id="5" name="Symbol zastępczy tekstu 4"/>
          <p:cNvSpPr>
            <a:spLocks noGrp="1"/>
          </p:cNvSpPr>
          <p:nvPr>
            <p:ph type="body" sz="quarter" idx="30"/>
          </p:nvPr>
        </p:nvSpPr>
        <p:spPr>
          <a:xfrm>
            <a:off x="1581528" y="1603646"/>
            <a:ext cx="7105272" cy="279757"/>
          </a:xfrm>
        </p:spPr>
        <p:txBody>
          <a:bodyPr/>
          <a:lstStyle/>
          <a:p>
            <a:r>
              <a:rPr lang="pl-PL" dirty="0"/>
              <a:t>Rozpoznawanie języka naturalnego</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Uczenie nienadzorowane i </a:t>
            </a:r>
            <a:r>
              <a:rPr lang="pl-PL" dirty="0" err="1"/>
              <a:t>nazodrowane</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Sieci neuronowe, sieci głębokie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Sieci </a:t>
            </a:r>
            <a:r>
              <a:rPr lang="pl-PL" dirty="0" err="1"/>
              <a:t>konwolucyjne</a:t>
            </a:r>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Sieci generatywne</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Wybrane algorytmy uczenia głębokiego</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Big data i data science</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Pismo odręczne 2">
                <a:extLst>
                  <a:ext uri="{FF2B5EF4-FFF2-40B4-BE49-F238E27FC236}">
                    <a16:creationId xmlns:a16="http://schemas.microsoft.com/office/drawing/2014/main" id="{72CCB093-9A71-293B-7AF6-6A374FCEFA4B}"/>
                  </a:ext>
                </a:extLst>
              </p14:cNvPr>
              <p14:cNvContentPartPr/>
              <p14:nvPr/>
            </p14:nvContentPartPr>
            <p14:xfrm>
              <a:off x="990469" y="1165015"/>
              <a:ext cx="141480" cy="263880"/>
            </p14:xfrm>
          </p:contentPart>
        </mc:Choice>
        <mc:Fallback xmlns="">
          <p:pic>
            <p:nvPicPr>
              <p:cNvPr id="3" name="Pismo odręczne 2">
                <a:extLst>
                  <a:ext uri="{FF2B5EF4-FFF2-40B4-BE49-F238E27FC236}">
                    <a16:creationId xmlns:a16="http://schemas.microsoft.com/office/drawing/2014/main" id="{72CCB093-9A71-293B-7AF6-6A374FCEFA4B}"/>
                  </a:ext>
                </a:extLst>
              </p:cNvPr>
              <p:cNvPicPr/>
              <p:nvPr/>
            </p:nvPicPr>
            <p:blipFill>
              <a:blip r:embed="rId3"/>
              <a:stretch>
                <a:fillRect/>
              </a:stretch>
            </p:blipFill>
            <p:spPr>
              <a:xfrm>
                <a:off x="981829" y="1156015"/>
                <a:ext cx="1591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Pismo odręczne 3">
                <a:extLst>
                  <a:ext uri="{FF2B5EF4-FFF2-40B4-BE49-F238E27FC236}">
                    <a16:creationId xmlns:a16="http://schemas.microsoft.com/office/drawing/2014/main" id="{22E5F83A-069A-7DE8-71EE-62263D417CFA}"/>
                  </a:ext>
                </a:extLst>
              </p14:cNvPr>
              <p14:cNvContentPartPr/>
              <p14:nvPr/>
            </p14:nvContentPartPr>
            <p14:xfrm>
              <a:off x="1065709" y="1079695"/>
              <a:ext cx="335520" cy="363600"/>
            </p14:xfrm>
          </p:contentPart>
        </mc:Choice>
        <mc:Fallback xmlns="">
          <p:pic>
            <p:nvPicPr>
              <p:cNvPr id="4" name="Pismo odręczne 3">
                <a:extLst>
                  <a:ext uri="{FF2B5EF4-FFF2-40B4-BE49-F238E27FC236}">
                    <a16:creationId xmlns:a16="http://schemas.microsoft.com/office/drawing/2014/main" id="{22E5F83A-069A-7DE8-71EE-62263D417CFA}"/>
                  </a:ext>
                </a:extLst>
              </p:cNvPr>
              <p:cNvPicPr/>
              <p:nvPr/>
            </p:nvPicPr>
            <p:blipFill>
              <a:blip r:embed="rId5"/>
              <a:stretch>
                <a:fillRect/>
              </a:stretch>
            </p:blipFill>
            <p:spPr>
              <a:xfrm>
                <a:off x="1056709" y="1070695"/>
                <a:ext cx="3531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Pismo odręczne 4">
                <a:extLst>
                  <a:ext uri="{FF2B5EF4-FFF2-40B4-BE49-F238E27FC236}">
                    <a16:creationId xmlns:a16="http://schemas.microsoft.com/office/drawing/2014/main" id="{469C8C7B-D2EA-83AD-9218-D6BA9F00914F}"/>
                  </a:ext>
                </a:extLst>
              </p14:cNvPr>
              <p14:cNvContentPartPr/>
              <p14:nvPr/>
            </p14:nvContentPartPr>
            <p14:xfrm>
              <a:off x="1023949" y="1611055"/>
              <a:ext cx="363240" cy="279720"/>
            </p14:xfrm>
          </p:contentPart>
        </mc:Choice>
        <mc:Fallback xmlns="">
          <p:pic>
            <p:nvPicPr>
              <p:cNvPr id="5" name="Pismo odręczne 4">
                <a:extLst>
                  <a:ext uri="{FF2B5EF4-FFF2-40B4-BE49-F238E27FC236}">
                    <a16:creationId xmlns:a16="http://schemas.microsoft.com/office/drawing/2014/main" id="{469C8C7B-D2EA-83AD-9218-D6BA9F00914F}"/>
                  </a:ext>
                </a:extLst>
              </p:cNvPr>
              <p:cNvPicPr/>
              <p:nvPr/>
            </p:nvPicPr>
            <p:blipFill>
              <a:blip r:embed="rId7"/>
              <a:stretch>
                <a:fillRect/>
              </a:stretch>
            </p:blipFill>
            <p:spPr>
              <a:xfrm>
                <a:off x="1015309" y="1602055"/>
                <a:ext cx="3808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Pismo odręczne 5">
                <a:extLst>
                  <a:ext uri="{FF2B5EF4-FFF2-40B4-BE49-F238E27FC236}">
                    <a16:creationId xmlns:a16="http://schemas.microsoft.com/office/drawing/2014/main" id="{ACBF67B0-AEF0-3CF8-4092-7AD8A9174F33}"/>
                  </a:ext>
                </a:extLst>
              </p14:cNvPr>
              <p14:cNvContentPartPr/>
              <p14:nvPr/>
            </p14:nvContentPartPr>
            <p14:xfrm>
              <a:off x="1177309" y="1620415"/>
              <a:ext cx="75240" cy="7560"/>
            </p14:xfrm>
          </p:contentPart>
        </mc:Choice>
        <mc:Fallback xmlns="">
          <p:pic>
            <p:nvPicPr>
              <p:cNvPr id="6" name="Pismo odręczne 5">
                <a:extLst>
                  <a:ext uri="{FF2B5EF4-FFF2-40B4-BE49-F238E27FC236}">
                    <a16:creationId xmlns:a16="http://schemas.microsoft.com/office/drawing/2014/main" id="{ACBF67B0-AEF0-3CF8-4092-7AD8A9174F33}"/>
                  </a:ext>
                </a:extLst>
              </p:cNvPr>
              <p:cNvPicPr/>
              <p:nvPr/>
            </p:nvPicPr>
            <p:blipFill>
              <a:blip r:embed="rId9"/>
              <a:stretch>
                <a:fillRect/>
              </a:stretch>
            </p:blipFill>
            <p:spPr>
              <a:xfrm>
                <a:off x="1168669" y="1611775"/>
                <a:ext cx="92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Pismo odręczne 6">
                <a:extLst>
                  <a:ext uri="{FF2B5EF4-FFF2-40B4-BE49-F238E27FC236}">
                    <a16:creationId xmlns:a16="http://schemas.microsoft.com/office/drawing/2014/main" id="{6479B8DA-B23B-F054-262D-670E21358195}"/>
                  </a:ext>
                </a:extLst>
              </p14:cNvPr>
              <p14:cNvContentPartPr/>
              <p14:nvPr/>
            </p14:nvContentPartPr>
            <p14:xfrm>
              <a:off x="991189" y="1999855"/>
              <a:ext cx="347760" cy="370800"/>
            </p14:xfrm>
          </p:contentPart>
        </mc:Choice>
        <mc:Fallback xmlns="">
          <p:pic>
            <p:nvPicPr>
              <p:cNvPr id="7" name="Pismo odręczne 6">
                <a:extLst>
                  <a:ext uri="{FF2B5EF4-FFF2-40B4-BE49-F238E27FC236}">
                    <a16:creationId xmlns:a16="http://schemas.microsoft.com/office/drawing/2014/main" id="{6479B8DA-B23B-F054-262D-670E21358195}"/>
                  </a:ext>
                </a:extLst>
              </p:cNvPr>
              <p:cNvPicPr/>
              <p:nvPr/>
            </p:nvPicPr>
            <p:blipFill>
              <a:blip r:embed="rId11"/>
              <a:stretch>
                <a:fillRect/>
              </a:stretch>
            </p:blipFill>
            <p:spPr>
              <a:xfrm>
                <a:off x="982189" y="1990855"/>
                <a:ext cx="3654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Pismo odręczne 7">
                <a:extLst>
                  <a:ext uri="{FF2B5EF4-FFF2-40B4-BE49-F238E27FC236}">
                    <a16:creationId xmlns:a16="http://schemas.microsoft.com/office/drawing/2014/main" id="{1F3F452F-8D02-8984-F568-5E6077884D67}"/>
                  </a:ext>
                </a:extLst>
              </p14:cNvPr>
              <p14:cNvContentPartPr/>
              <p14:nvPr/>
            </p14:nvContentPartPr>
            <p14:xfrm>
              <a:off x="919549" y="2576575"/>
              <a:ext cx="383760" cy="314280"/>
            </p14:xfrm>
          </p:contentPart>
        </mc:Choice>
        <mc:Fallback xmlns="">
          <p:pic>
            <p:nvPicPr>
              <p:cNvPr id="8" name="Pismo odręczne 7">
                <a:extLst>
                  <a:ext uri="{FF2B5EF4-FFF2-40B4-BE49-F238E27FC236}">
                    <a16:creationId xmlns:a16="http://schemas.microsoft.com/office/drawing/2014/main" id="{1F3F452F-8D02-8984-F568-5E6077884D67}"/>
                  </a:ext>
                </a:extLst>
              </p:cNvPr>
              <p:cNvPicPr/>
              <p:nvPr/>
            </p:nvPicPr>
            <p:blipFill>
              <a:blip r:embed="rId13"/>
              <a:stretch>
                <a:fillRect/>
              </a:stretch>
            </p:blipFill>
            <p:spPr>
              <a:xfrm>
                <a:off x="910909" y="2567575"/>
                <a:ext cx="401400" cy="331920"/>
              </a:xfrm>
              <a:prstGeom prst="rect">
                <a:avLst/>
              </a:prstGeom>
            </p:spPr>
          </p:pic>
        </mc:Fallback>
      </mc:AlternateContent>
      <p:sp>
        <p:nvSpPr>
          <p:cNvPr id="9" name="pole tekstowe 8">
            <a:extLst>
              <a:ext uri="{FF2B5EF4-FFF2-40B4-BE49-F238E27FC236}">
                <a16:creationId xmlns:a16="http://schemas.microsoft.com/office/drawing/2014/main" id="{A9E000F8-D07E-F0DB-2772-35D4D1AF2095}"/>
              </a:ext>
            </a:extLst>
          </p:cNvPr>
          <p:cNvSpPr txBox="1"/>
          <p:nvPr/>
        </p:nvSpPr>
        <p:spPr>
          <a:xfrm>
            <a:off x="472789" y="433855"/>
            <a:ext cx="914400" cy="914400"/>
          </a:xfrm>
          <a:prstGeom prst="rect">
            <a:avLst/>
          </a:prstGeom>
        </p:spPr>
        <p:txBody>
          <a:bodyPr vert="horz" wrap="none" lIns="91440" tIns="45720" rIns="91440" bIns="45720" rtlCol="0">
            <a:normAutofit/>
          </a:bodyPr>
          <a:lstStyle/>
          <a:p>
            <a:r>
              <a:rPr lang="pl-PL" dirty="0"/>
              <a:t>Warstwa wejściowa</a:t>
            </a:r>
          </a:p>
        </p:txBody>
      </p:sp>
      <mc:AlternateContent xmlns:mc="http://schemas.openxmlformats.org/markup-compatibility/2006" xmlns:p14="http://schemas.microsoft.com/office/powerpoint/2010/main">
        <mc:Choice Requires="p14">
          <p:contentPart p14:bwMode="auto" r:id="rId14">
            <p14:nvContentPartPr>
              <p14:cNvPr id="10" name="Pismo odręczne 9">
                <a:extLst>
                  <a:ext uri="{FF2B5EF4-FFF2-40B4-BE49-F238E27FC236}">
                    <a16:creationId xmlns:a16="http://schemas.microsoft.com/office/drawing/2014/main" id="{0453EDFD-0759-04BB-F244-A38108C7F6D7}"/>
                  </a:ext>
                </a:extLst>
              </p14:cNvPr>
              <p14:cNvContentPartPr/>
              <p14:nvPr/>
            </p14:nvContentPartPr>
            <p14:xfrm>
              <a:off x="3667789" y="892115"/>
              <a:ext cx="379440" cy="273600"/>
            </p14:xfrm>
          </p:contentPart>
        </mc:Choice>
        <mc:Fallback xmlns="">
          <p:pic>
            <p:nvPicPr>
              <p:cNvPr id="10" name="Pismo odręczne 9">
                <a:extLst>
                  <a:ext uri="{FF2B5EF4-FFF2-40B4-BE49-F238E27FC236}">
                    <a16:creationId xmlns:a16="http://schemas.microsoft.com/office/drawing/2014/main" id="{0453EDFD-0759-04BB-F244-A38108C7F6D7}"/>
                  </a:ext>
                </a:extLst>
              </p:cNvPr>
              <p:cNvPicPr/>
              <p:nvPr/>
            </p:nvPicPr>
            <p:blipFill>
              <a:blip r:embed="rId15"/>
              <a:stretch>
                <a:fillRect/>
              </a:stretch>
            </p:blipFill>
            <p:spPr>
              <a:xfrm>
                <a:off x="3659149" y="883115"/>
                <a:ext cx="3970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Pismo odręczne 10">
                <a:extLst>
                  <a:ext uri="{FF2B5EF4-FFF2-40B4-BE49-F238E27FC236}">
                    <a16:creationId xmlns:a16="http://schemas.microsoft.com/office/drawing/2014/main" id="{B5D93087-A92D-3EBD-983D-AEBB3FD3BB17}"/>
                  </a:ext>
                </a:extLst>
              </p14:cNvPr>
              <p14:cNvContentPartPr/>
              <p14:nvPr/>
            </p14:nvContentPartPr>
            <p14:xfrm>
              <a:off x="3725749" y="1432855"/>
              <a:ext cx="293400" cy="223920"/>
            </p14:xfrm>
          </p:contentPart>
        </mc:Choice>
        <mc:Fallback xmlns="">
          <p:pic>
            <p:nvPicPr>
              <p:cNvPr id="11" name="Pismo odręczne 10">
                <a:extLst>
                  <a:ext uri="{FF2B5EF4-FFF2-40B4-BE49-F238E27FC236}">
                    <a16:creationId xmlns:a16="http://schemas.microsoft.com/office/drawing/2014/main" id="{B5D93087-A92D-3EBD-983D-AEBB3FD3BB17}"/>
                  </a:ext>
                </a:extLst>
              </p:cNvPr>
              <p:cNvPicPr/>
              <p:nvPr/>
            </p:nvPicPr>
            <p:blipFill>
              <a:blip r:embed="rId17"/>
              <a:stretch>
                <a:fillRect/>
              </a:stretch>
            </p:blipFill>
            <p:spPr>
              <a:xfrm>
                <a:off x="3717109" y="1424215"/>
                <a:ext cx="3110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Pismo odręczne 11">
                <a:extLst>
                  <a:ext uri="{FF2B5EF4-FFF2-40B4-BE49-F238E27FC236}">
                    <a16:creationId xmlns:a16="http://schemas.microsoft.com/office/drawing/2014/main" id="{4A0330DD-BFB1-1677-CB7C-4C9B075AF0FA}"/>
                  </a:ext>
                </a:extLst>
              </p14:cNvPr>
              <p14:cNvContentPartPr/>
              <p14:nvPr/>
            </p14:nvContentPartPr>
            <p14:xfrm>
              <a:off x="3637189" y="1877095"/>
              <a:ext cx="354960" cy="306000"/>
            </p14:xfrm>
          </p:contentPart>
        </mc:Choice>
        <mc:Fallback xmlns="">
          <p:pic>
            <p:nvPicPr>
              <p:cNvPr id="12" name="Pismo odręczne 11">
                <a:extLst>
                  <a:ext uri="{FF2B5EF4-FFF2-40B4-BE49-F238E27FC236}">
                    <a16:creationId xmlns:a16="http://schemas.microsoft.com/office/drawing/2014/main" id="{4A0330DD-BFB1-1677-CB7C-4C9B075AF0FA}"/>
                  </a:ext>
                </a:extLst>
              </p:cNvPr>
              <p:cNvPicPr/>
              <p:nvPr/>
            </p:nvPicPr>
            <p:blipFill>
              <a:blip r:embed="rId19"/>
              <a:stretch>
                <a:fillRect/>
              </a:stretch>
            </p:blipFill>
            <p:spPr>
              <a:xfrm>
                <a:off x="3628189" y="1868095"/>
                <a:ext cx="3726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Pismo odręczne 12">
                <a:extLst>
                  <a:ext uri="{FF2B5EF4-FFF2-40B4-BE49-F238E27FC236}">
                    <a16:creationId xmlns:a16="http://schemas.microsoft.com/office/drawing/2014/main" id="{BE35F558-0DAB-89A8-B36C-8F883A308069}"/>
                  </a:ext>
                </a:extLst>
              </p14:cNvPr>
              <p14:cNvContentPartPr/>
              <p14:nvPr/>
            </p14:nvContentPartPr>
            <p14:xfrm>
              <a:off x="3719269" y="2373175"/>
              <a:ext cx="370800" cy="290160"/>
            </p14:xfrm>
          </p:contentPart>
        </mc:Choice>
        <mc:Fallback xmlns="">
          <p:pic>
            <p:nvPicPr>
              <p:cNvPr id="13" name="Pismo odręczne 12">
                <a:extLst>
                  <a:ext uri="{FF2B5EF4-FFF2-40B4-BE49-F238E27FC236}">
                    <a16:creationId xmlns:a16="http://schemas.microsoft.com/office/drawing/2014/main" id="{BE35F558-0DAB-89A8-B36C-8F883A308069}"/>
                  </a:ext>
                </a:extLst>
              </p:cNvPr>
              <p:cNvPicPr/>
              <p:nvPr/>
            </p:nvPicPr>
            <p:blipFill>
              <a:blip r:embed="rId21"/>
              <a:stretch>
                <a:fillRect/>
              </a:stretch>
            </p:blipFill>
            <p:spPr>
              <a:xfrm>
                <a:off x="3710269" y="2364535"/>
                <a:ext cx="3884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Pismo odręczne 13">
                <a:extLst>
                  <a:ext uri="{FF2B5EF4-FFF2-40B4-BE49-F238E27FC236}">
                    <a16:creationId xmlns:a16="http://schemas.microsoft.com/office/drawing/2014/main" id="{14347291-6694-727E-9CE8-A09D32269D1B}"/>
                  </a:ext>
                </a:extLst>
              </p14:cNvPr>
              <p14:cNvContentPartPr/>
              <p14:nvPr/>
            </p14:nvContentPartPr>
            <p14:xfrm>
              <a:off x="3635749" y="2895175"/>
              <a:ext cx="338400" cy="306000"/>
            </p14:xfrm>
          </p:contentPart>
        </mc:Choice>
        <mc:Fallback xmlns="">
          <p:pic>
            <p:nvPicPr>
              <p:cNvPr id="14" name="Pismo odręczne 13">
                <a:extLst>
                  <a:ext uri="{FF2B5EF4-FFF2-40B4-BE49-F238E27FC236}">
                    <a16:creationId xmlns:a16="http://schemas.microsoft.com/office/drawing/2014/main" id="{14347291-6694-727E-9CE8-A09D32269D1B}"/>
                  </a:ext>
                </a:extLst>
              </p:cNvPr>
              <p:cNvPicPr/>
              <p:nvPr/>
            </p:nvPicPr>
            <p:blipFill>
              <a:blip r:embed="rId23"/>
              <a:stretch>
                <a:fillRect/>
              </a:stretch>
            </p:blipFill>
            <p:spPr>
              <a:xfrm>
                <a:off x="3627109" y="2886535"/>
                <a:ext cx="356040" cy="323640"/>
              </a:xfrm>
              <a:prstGeom prst="rect">
                <a:avLst/>
              </a:prstGeom>
            </p:spPr>
          </p:pic>
        </mc:Fallback>
      </mc:AlternateContent>
      <p:grpSp>
        <p:nvGrpSpPr>
          <p:cNvPr id="17" name="Grupa 16">
            <a:extLst>
              <a:ext uri="{FF2B5EF4-FFF2-40B4-BE49-F238E27FC236}">
                <a16:creationId xmlns:a16="http://schemas.microsoft.com/office/drawing/2014/main" id="{746495F0-6AC5-BBD7-BBC3-A5C7E994BFE3}"/>
              </a:ext>
            </a:extLst>
          </p:cNvPr>
          <p:cNvGrpSpPr/>
          <p:nvPr/>
        </p:nvGrpSpPr>
        <p:grpSpPr>
          <a:xfrm>
            <a:off x="3613069" y="3365335"/>
            <a:ext cx="371520" cy="820440"/>
            <a:chOff x="3613069" y="3365335"/>
            <a:chExt cx="371520" cy="820440"/>
          </a:xfrm>
        </p:grpSpPr>
        <mc:AlternateContent xmlns:mc="http://schemas.openxmlformats.org/markup-compatibility/2006" xmlns:p14="http://schemas.microsoft.com/office/powerpoint/2010/main">
          <mc:Choice Requires="p14">
            <p:contentPart p14:bwMode="auto" r:id="rId24">
              <p14:nvContentPartPr>
                <p14:cNvPr id="15" name="Pismo odręczne 14">
                  <a:extLst>
                    <a:ext uri="{FF2B5EF4-FFF2-40B4-BE49-F238E27FC236}">
                      <a16:creationId xmlns:a16="http://schemas.microsoft.com/office/drawing/2014/main" id="{BD220D11-0111-11E4-B38B-6B61F7B1AD75}"/>
                    </a:ext>
                  </a:extLst>
                </p14:cNvPr>
                <p14:cNvContentPartPr/>
                <p14:nvPr/>
              </p14:nvContentPartPr>
              <p14:xfrm>
                <a:off x="3619909" y="3365335"/>
                <a:ext cx="361440" cy="405000"/>
              </p14:xfrm>
            </p:contentPart>
          </mc:Choice>
          <mc:Fallback xmlns="">
            <p:pic>
              <p:nvPicPr>
                <p:cNvPr id="15" name="Pismo odręczne 14">
                  <a:extLst>
                    <a:ext uri="{FF2B5EF4-FFF2-40B4-BE49-F238E27FC236}">
                      <a16:creationId xmlns:a16="http://schemas.microsoft.com/office/drawing/2014/main" id="{BD220D11-0111-11E4-B38B-6B61F7B1AD75}"/>
                    </a:ext>
                  </a:extLst>
                </p:cNvPr>
                <p:cNvPicPr/>
                <p:nvPr/>
              </p:nvPicPr>
              <p:blipFill>
                <a:blip r:embed="rId25"/>
                <a:stretch>
                  <a:fillRect/>
                </a:stretch>
              </p:blipFill>
              <p:spPr>
                <a:xfrm>
                  <a:off x="3611269" y="3356335"/>
                  <a:ext cx="3790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Pismo odręczne 15">
                  <a:extLst>
                    <a:ext uri="{FF2B5EF4-FFF2-40B4-BE49-F238E27FC236}">
                      <a16:creationId xmlns:a16="http://schemas.microsoft.com/office/drawing/2014/main" id="{60DD969D-F909-DDAF-3FFB-27F86FCF5505}"/>
                    </a:ext>
                  </a:extLst>
                </p14:cNvPr>
                <p14:cNvContentPartPr/>
                <p14:nvPr/>
              </p14:nvContentPartPr>
              <p14:xfrm>
                <a:off x="3613069" y="3891295"/>
                <a:ext cx="371520" cy="294480"/>
              </p14:xfrm>
            </p:contentPart>
          </mc:Choice>
          <mc:Fallback xmlns="">
            <p:pic>
              <p:nvPicPr>
                <p:cNvPr id="16" name="Pismo odręczne 15">
                  <a:extLst>
                    <a:ext uri="{FF2B5EF4-FFF2-40B4-BE49-F238E27FC236}">
                      <a16:creationId xmlns:a16="http://schemas.microsoft.com/office/drawing/2014/main" id="{60DD969D-F909-DDAF-3FFB-27F86FCF5505}"/>
                    </a:ext>
                  </a:extLst>
                </p:cNvPr>
                <p:cNvPicPr/>
                <p:nvPr/>
              </p:nvPicPr>
              <p:blipFill>
                <a:blip r:embed="rId27"/>
                <a:stretch>
                  <a:fillRect/>
                </a:stretch>
              </p:blipFill>
              <p:spPr>
                <a:xfrm>
                  <a:off x="3604429" y="3882655"/>
                  <a:ext cx="389160" cy="312120"/>
                </a:xfrm>
                <a:prstGeom prst="rect">
                  <a:avLst/>
                </a:prstGeom>
              </p:spPr>
            </p:pic>
          </mc:Fallback>
        </mc:AlternateContent>
      </p:grpSp>
      <p:sp>
        <p:nvSpPr>
          <p:cNvPr id="18" name="pole tekstowe 17">
            <a:extLst>
              <a:ext uri="{FF2B5EF4-FFF2-40B4-BE49-F238E27FC236}">
                <a16:creationId xmlns:a16="http://schemas.microsoft.com/office/drawing/2014/main" id="{B8F4C470-3750-9694-724E-B1FCF0262555}"/>
              </a:ext>
            </a:extLst>
          </p:cNvPr>
          <p:cNvSpPr txBox="1"/>
          <p:nvPr/>
        </p:nvSpPr>
        <p:spPr>
          <a:xfrm>
            <a:off x="3400309" y="408377"/>
            <a:ext cx="914400" cy="914400"/>
          </a:xfrm>
          <a:prstGeom prst="rect">
            <a:avLst/>
          </a:prstGeom>
        </p:spPr>
        <p:txBody>
          <a:bodyPr vert="horz" wrap="none" lIns="91440" tIns="45720" rIns="91440" bIns="45720" rtlCol="0">
            <a:normAutofit/>
          </a:bodyPr>
          <a:lstStyle/>
          <a:p>
            <a:r>
              <a:rPr lang="pl-PL" dirty="0"/>
              <a:t>Warstwa ukryta</a:t>
            </a:r>
          </a:p>
        </p:txBody>
      </p:sp>
      <p:cxnSp>
        <p:nvCxnSpPr>
          <p:cNvPr id="20" name="Łącznik prosty ze strzałką 19">
            <a:extLst>
              <a:ext uri="{FF2B5EF4-FFF2-40B4-BE49-F238E27FC236}">
                <a16:creationId xmlns:a16="http://schemas.microsoft.com/office/drawing/2014/main" id="{0CE25952-72D2-5D46-C6D5-33DB612B51BB}"/>
              </a:ext>
            </a:extLst>
          </p:cNvPr>
          <p:cNvCxnSpPr/>
          <p:nvPr/>
        </p:nvCxnSpPr>
        <p:spPr>
          <a:xfrm flipV="1">
            <a:off x="1401229" y="1064215"/>
            <a:ext cx="2266560" cy="197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Łącznik prosty ze strzałką 21">
            <a:extLst>
              <a:ext uri="{FF2B5EF4-FFF2-40B4-BE49-F238E27FC236}">
                <a16:creationId xmlns:a16="http://schemas.microsoft.com/office/drawing/2014/main" id="{25004E98-6C18-4B06-5F7A-65919C388139}"/>
              </a:ext>
            </a:extLst>
          </p:cNvPr>
          <p:cNvCxnSpPr/>
          <p:nvPr/>
        </p:nvCxnSpPr>
        <p:spPr>
          <a:xfrm>
            <a:off x="1401229" y="1322777"/>
            <a:ext cx="2318040" cy="164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Łącznik prosty ze strzałką 23">
            <a:extLst>
              <a:ext uri="{FF2B5EF4-FFF2-40B4-BE49-F238E27FC236}">
                <a16:creationId xmlns:a16="http://schemas.microsoft.com/office/drawing/2014/main" id="{50902A96-56B4-C9CB-6B84-13FF437EF220}"/>
              </a:ext>
            </a:extLst>
          </p:cNvPr>
          <p:cNvCxnSpPr/>
          <p:nvPr/>
        </p:nvCxnSpPr>
        <p:spPr>
          <a:xfrm>
            <a:off x="1387189" y="1365175"/>
            <a:ext cx="2280600" cy="659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Łącznik prosty ze strzałką 25">
            <a:extLst>
              <a:ext uri="{FF2B5EF4-FFF2-40B4-BE49-F238E27FC236}">
                <a16:creationId xmlns:a16="http://schemas.microsoft.com/office/drawing/2014/main" id="{6C91F35A-553E-E5DB-4DDF-9B7DD68C0502}"/>
              </a:ext>
            </a:extLst>
          </p:cNvPr>
          <p:cNvCxnSpPr/>
          <p:nvPr/>
        </p:nvCxnSpPr>
        <p:spPr>
          <a:xfrm>
            <a:off x="1352989" y="1352215"/>
            <a:ext cx="2445840" cy="1131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Łącznik prosty ze strzałką 27">
            <a:extLst>
              <a:ext uri="{FF2B5EF4-FFF2-40B4-BE49-F238E27FC236}">
                <a16:creationId xmlns:a16="http://schemas.microsoft.com/office/drawing/2014/main" id="{C8E18714-5C01-7C30-2DB2-E711D244AE81}"/>
              </a:ext>
            </a:extLst>
          </p:cNvPr>
          <p:cNvCxnSpPr/>
          <p:nvPr/>
        </p:nvCxnSpPr>
        <p:spPr>
          <a:xfrm flipV="1">
            <a:off x="1352989" y="1090937"/>
            <a:ext cx="2314800" cy="6007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5C062AE0-677E-22BB-08F7-A2A055A2CF23}"/>
              </a:ext>
            </a:extLst>
          </p:cNvPr>
          <p:cNvCxnSpPr/>
          <p:nvPr/>
        </p:nvCxnSpPr>
        <p:spPr>
          <a:xfrm flipV="1">
            <a:off x="1352989" y="1512415"/>
            <a:ext cx="2366280" cy="222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57D45324-8EE6-C204-AF72-70C0A4285C31}"/>
              </a:ext>
            </a:extLst>
          </p:cNvPr>
          <p:cNvCxnSpPr/>
          <p:nvPr/>
        </p:nvCxnSpPr>
        <p:spPr>
          <a:xfrm>
            <a:off x="1352989" y="1734658"/>
            <a:ext cx="2284200" cy="3155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7A342BB4-45D3-4365-1A79-8FA9039BECD0}"/>
              </a:ext>
            </a:extLst>
          </p:cNvPr>
          <p:cNvCxnSpPr/>
          <p:nvPr/>
        </p:nvCxnSpPr>
        <p:spPr>
          <a:xfrm>
            <a:off x="1303309" y="1756135"/>
            <a:ext cx="2464920" cy="7401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Łącznik prosty ze strzałką 35">
            <a:extLst>
              <a:ext uri="{FF2B5EF4-FFF2-40B4-BE49-F238E27FC236}">
                <a16:creationId xmlns:a16="http://schemas.microsoft.com/office/drawing/2014/main" id="{9A2723E7-396F-CD49-A24A-30603157BAFD}"/>
              </a:ext>
            </a:extLst>
          </p:cNvPr>
          <p:cNvCxnSpPr/>
          <p:nvPr/>
        </p:nvCxnSpPr>
        <p:spPr>
          <a:xfrm>
            <a:off x="1303309" y="1803778"/>
            <a:ext cx="2415960" cy="1208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pole tekstowe 36">
            <a:extLst>
              <a:ext uri="{FF2B5EF4-FFF2-40B4-BE49-F238E27FC236}">
                <a16:creationId xmlns:a16="http://schemas.microsoft.com/office/drawing/2014/main" id="{C0DA6097-904A-DAE7-7AF0-91BD715F9B4F}"/>
              </a:ext>
            </a:extLst>
          </p:cNvPr>
          <p:cNvSpPr txBox="1"/>
          <p:nvPr/>
        </p:nvSpPr>
        <p:spPr>
          <a:xfrm>
            <a:off x="1649629" y="789126"/>
            <a:ext cx="521280" cy="363600"/>
          </a:xfrm>
          <a:prstGeom prst="rect">
            <a:avLst/>
          </a:prstGeom>
        </p:spPr>
        <p:txBody>
          <a:bodyPr vert="horz" wrap="none" lIns="91440" tIns="45720" rIns="91440" bIns="45720" rtlCol="0">
            <a:normAutofit lnSpcReduction="10000"/>
          </a:bodyPr>
          <a:lstStyle/>
          <a:p>
            <a:r>
              <a:rPr lang="pl-PL" dirty="0"/>
              <a:t>W1</a:t>
            </a:r>
          </a:p>
        </p:txBody>
      </p:sp>
      <p:sp>
        <p:nvSpPr>
          <p:cNvPr id="39" name="pole tekstowe 38">
            <a:extLst>
              <a:ext uri="{FF2B5EF4-FFF2-40B4-BE49-F238E27FC236}">
                <a16:creationId xmlns:a16="http://schemas.microsoft.com/office/drawing/2014/main" id="{D3D78F0C-B0A8-22C2-84B4-3EC16735E817}"/>
              </a:ext>
            </a:extLst>
          </p:cNvPr>
          <p:cNvSpPr txBox="1"/>
          <p:nvPr/>
        </p:nvSpPr>
        <p:spPr>
          <a:xfrm>
            <a:off x="2064354" y="1092947"/>
            <a:ext cx="521280" cy="363600"/>
          </a:xfrm>
          <a:prstGeom prst="rect">
            <a:avLst/>
          </a:prstGeom>
        </p:spPr>
        <p:txBody>
          <a:bodyPr vert="horz" wrap="none" lIns="91440" tIns="45720" rIns="91440" bIns="45720" rtlCol="0">
            <a:normAutofit lnSpcReduction="10000"/>
          </a:bodyPr>
          <a:lstStyle/>
          <a:p>
            <a:r>
              <a:rPr lang="pl-PL" dirty="0"/>
              <a:t>W2</a:t>
            </a:r>
          </a:p>
        </p:txBody>
      </p:sp>
      <p:sp>
        <p:nvSpPr>
          <p:cNvPr id="40" name="pole tekstowe 39">
            <a:extLst>
              <a:ext uri="{FF2B5EF4-FFF2-40B4-BE49-F238E27FC236}">
                <a16:creationId xmlns:a16="http://schemas.microsoft.com/office/drawing/2014/main" id="{65B3F4ED-B989-BA2E-7768-9C129C19E1F1}"/>
              </a:ext>
            </a:extLst>
          </p:cNvPr>
          <p:cNvSpPr txBox="1"/>
          <p:nvPr/>
        </p:nvSpPr>
        <p:spPr>
          <a:xfrm>
            <a:off x="2209974" y="1363015"/>
            <a:ext cx="521280" cy="363600"/>
          </a:xfrm>
          <a:prstGeom prst="rect">
            <a:avLst/>
          </a:prstGeom>
        </p:spPr>
        <p:txBody>
          <a:bodyPr vert="horz" wrap="none" lIns="91440" tIns="45720" rIns="91440" bIns="45720" rtlCol="0">
            <a:normAutofit lnSpcReduction="10000"/>
          </a:bodyPr>
          <a:lstStyle/>
          <a:p>
            <a:r>
              <a:rPr lang="pl-PL" dirty="0"/>
              <a:t>W3</a:t>
            </a:r>
          </a:p>
        </p:txBody>
      </p:sp>
      <p:sp>
        <p:nvSpPr>
          <p:cNvPr id="41" name="pole tekstowe 40">
            <a:extLst>
              <a:ext uri="{FF2B5EF4-FFF2-40B4-BE49-F238E27FC236}">
                <a16:creationId xmlns:a16="http://schemas.microsoft.com/office/drawing/2014/main" id="{F4B06E69-D694-EB38-BE34-B56ABEC5D128}"/>
              </a:ext>
            </a:extLst>
          </p:cNvPr>
          <p:cNvSpPr txBox="1"/>
          <p:nvPr/>
        </p:nvSpPr>
        <p:spPr>
          <a:xfrm>
            <a:off x="2038969" y="2513030"/>
            <a:ext cx="521280" cy="363600"/>
          </a:xfrm>
          <a:prstGeom prst="rect">
            <a:avLst/>
          </a:prstGeom>
        </p:spPr>
        <p:txBody>
          <a:bodyPr vert="horz" wrap="none" lIns="91440" tIns="45720" rIns="91440" bIns="45720" rtlCol="0">
            <a:normAutofit lnSpcReduction="10000"/>
          </a:bodyPr>
          <a:lstStyle/>
          <a:p>
            <a:r>
              <a:rPr lang="pl-PL" dirty="0" err="1"/>
              <a:t>Wn</a:t>
            </a:r>
            <a:endParaRPr lang="pl-PL" dirty="0"/>
          </a:p>
        </p:txBody>
      </p:sp>
      <p:sp>
        <p:nvSpPr>
          <p:cNvPr id="42" name="pole tekstowe 41">
            <a:extLst>
              <a:ext uri="{FF2B5EF4-FFF2-40B4-BE49-F238E27FC236}">
                <a16:creationId xmlns:a16="http://schemas.microsoft.com/office/drawing/2014/main" id="{8FCDB62E-CBA7-A249-3718-F3D342796534}"/>
              </a:ext>
            </a:extLst>
          </p:cNvPr>
          <p:cNvSpPr txBox="1"/>
          <p:nvPr/>
        </p:nvSpPr>
        <p:spPr>
          <a:xfrm>
            <a:off x="319789" y="1065295"/>
            <a:ext cx="521280" cy="363600"/>
          </a:xfrm>
          <a:prstGeom prst="rect">
            <a:avLst/>
          </a:prstGeom>
        </p:spPr>
        <p:txBody>
          <a:bodyPr vert="horz" wrap="none" lIns="91440" tIns="45720" rIns="91440" bIns="45720" rtlCol="0">
            <a:normAutofit lnSpcReduction="10000"/>
          </a:bodyPr>
          <a:lstStyle/>
          <a:p>
            <a:r>
              <a:rPr lang="pl-PL" dirty="0"/>
              <a:t>A1</a:t>
            </a:r>
          </a:p>
        </p:txBody>
      </p:sp>
      <p:sp>
        <p:nvSpPr>
          <p:cNvPr id="43" name="pole tekstowe 42">
            <a:extLst>
              <a:ext uri="{FF2B5EF4-FFF2-40B4-BE49-F238E27FC236}">
                <a16:creationId xmlns:a16="http://schemas.microsoft.com/office/drawing/2014/main" id="{43E2CDE2-3C6B-E7C8-7225-36EC55B13EBA}"/>
              </a:ext>
            </a:extLst>
          </p:cNvPr>
          <p:cNvSpPr txBox="1"/>
          <p:nvPr/>
        </p:nvSpPr>
        <p:spPr>
          <a:xfrm>
            <a:off x="356760" y="1509916"/>
            <a:ext cx="521280" cy="363600"/>
          </a:xfrm>
          <a:prstGeom prst="rect">
            <a:avLst/>
          </a:prstGeom>
        </p:spPr>
        <p:txBody>
          <a:bodyPr vert="horz" wrap="none" lIns="91440" tIns="45720" rIns="91440" bIns="45720" rtlCol="0">
            <a:normAutofit lnSpcReduction="10000"/>
          </a:bodyPr>
          <a:lstStyle/>
          <a:p>
            <a:r>
              <a:rPr lang="pl-PL" dirty="0"/>
              <a:t>A2</a:t>
            </a:r>
          </a:p>
        </p:txBody>
      </p:sp>
      <p:sp>
        <p:nvSpPr>
          <p:cNvPr id="44" name="pole tekstowe 43">
            <a:extLst>
              <a:ext uri="{FF2B5EF4-FFF2-40B4-BE49-F238E27FC236}">
                <a16:creationId xmlns:a16="http://schemas.microsoft.com/office/drawing/2014/main" id="{7069A4D2-73EB-247C-D195-F98830F50400}"/>
              </a:ext>
            </a:extLst>
          </p:cNvPr>
          <p:cNvSpPr txBox="1"/>
          <p:nvPr/>
        </p:nvSpPr>
        <p:spPr>
          <a:xfrm>
            <a:off x="359029" y="1917754"/>
            <a:ext cx="521280" cy="363600"/>
          </a:xfrm>
          <a:prstGeom prst="rect">
            <a:avLst/>
          </a:prstGeom>
        </p:spPr>
        <p:txBody>
          <a:bodyPr vert="horz" wrap="none" lIns="91440" tIns="45720" rIns="91440" bIns="45720" rtlCol="0">
            <a:normAutofit lnSpcReduction="10000"/>
          </a:bodyPr>
          <a:lstStyle/>
          <a:p>
            <a:r>
              <a:rPr lang="pl-PL" dirty="0"/>
              <a:t>A3</a:t>
            </a:r>
          </a:p>
        </p:txBody>
      </p:sp>
      <p:sp>
        <p:nvSpPr>
          <p:cNvPr id="45" name="pole tekstowe 44">
            <a:extLst>
              <a:ext uri="{FF2B5EF4-FFF2-40B4-BE49-F238E27FC236}">
                <a16:creationId xmlns:a16="http://schemas.microsoft.com/office/drawing/2014/main" id="{32FDAFA2-026A-C1D2-A6CA-FE06FC36222C}"/>
              </a:ext>
            </a:extLst>
          </p:cNvPr>
          <p:cNvSpPr txBox="1"/>
          <p:nvPr/>
        </p:nvSpPr>
        <p:spPr>
          <a:xfrm>
            <a:off x="309709" y="2481535"/>
            <a:ext cx="521280" cy="363600"/>
          </a:xfrm>
          <a:prstGeom prst="rect">
            <a:avLst/>
          </a:prstGeom>
        </p:spPr>
        <p:txBody>
          <a:bodyPr vert="horz" wrap="none" lIns="91440" tIns="45720" rIns="91440" bIns="45720" rtlCol="0">
            <a:normAutofit lnSpcReduction="10000"/>
          </a:bodyPr>
          <a:lstStyle/>
          <a:p>
            <a:r>
              <a:rPr lang="pl-PL" dirty="0" err="1"/>
              <a:t>An</a:t>
            </a:r>
            <a:endParaRPr lang="pl-PL" dirty="0"/>
          </a:p>
        </p:txBody>
      </p:sp>
      <p:sp>
        <p:nvSpPr>
          <p:cNvPr id="46" name="pole tekstowe 45">
            <a:extLst>
              <a:ext uri="{FF2B5EF4-FFF2-40B4-BE49-F238E27FC236}">
                <a16:creationId xmlns:a16="http://schemas.microsoft.com/office/drawing/2014/main" id="{4C04D971-C037-B6A0-7839-C852083A838F}"/>
              </a:ext>
            </a:extLst>
          </p:cNvPr>
          <p:cNvSpPr txBox="1"/>
          <p:nvPr/>
        </p:nvSpPr>
        <p:spPr>
          <a:xfrm>
            <a:off x="617400" y="4114800"/>
            <a:ext cx="914400" cy="914400"/>
          </a:xfrm>
          <a:prstGeom prst="rect">
            <a:avLst/>
          </a:prstGeom>
        </p:spPr>
        <p:txBody>
          <a:bodyPr vert="horz" wrap="none" lIns="91440" tIns="45720" rIns="91440" bIns="45720" rtlCol="0">
            <a:normAutofit/>
          </a:bodyPr>
          <a:lstStyle/>
          <a:p>
            <a:r>
              <a:rPr lang="pl-PL" dirty="0"/>
              <a:t>Propagacja = </a:t>
            </a:r>
            <a:r>
              <a:rPr lang="pl-PL" dirty="0" err="1"/>
              <a:t>An</a:t>
            </a:r>
            <a:r>
              <a:rPr lang="pl-PL" dirty="0"/>
              <a:t>*</a:t>
            </a:r>
            <a:r>
              <a:rPr lang="pl-PL" dirty="0" err="1"/>
              <a:t>Wn</a:t>
            </a:r>
            <a:endParaRPr lang="pl-PL" dirty="0"/>
          </a:p>
        </p:txBody>
      </p:sp>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47" name="Pismo odręczne 46">
                <a:extLst>
                  <a:ext uri="{FF2B5EF4-FFF2-40B4-BE49-F238E27FC236}">
                    <a16:creationId xmlns:a16="http://schemas.microsoft.com/office/drawing/2014/main" id="{C4FD674A-960D-4599-2B9B-B0D7A1447CDD}"/>
                  </a:ext>
                </a:extLst>
              </p14:cNvPr>
              <p14:cNvContentPartPr/>
              <p14:nvPr/>
            </p14:nvContentPartPr>
            <p14:xfrm>
              <a:off x="5956309" y="2277775"/>
              <a:ext cx="501480" cy="473040"/>
            </p14:xfrm>
          </p:contentPart>
        </mc:Choice>
        <mc:Fallback xmlns="">
          <p:pic>
            <p:nvPicPr>
              <p:cNvPr id="47" name="Pismo odręczne 46">
                <a:extLst>
                  <a:ext uri="{FF2B5EF4-FFF2-40B4-BE49-F238E27FC236}">
                    <a16:creationId xmlns:a16="http://schemas.microsoft.com/office/drawing/2014/main" id="{C4FD674A-960D-4599-2B9B-B0D7A1447CDD}"/>
                  </a:ext>
                </a:extLst>
              </p:cNvPr>
              <p:cNvPicPr/>
              <p:nvPr/>
            </p:nvPicPr>
            <p:blipFill>
              <a:blip r:embed="rId29"/>
              <a:stretch>
                <a:fillRect/>
              </a:stretch>
            </p:blipFill>
            <p:spPr>
              <a:xfrm>
                <a:off x="5938309" y="2260135"/>
                <a:ext cx="537120" cy="508680"/>
              </a:xfrm>
              <a:prstGeom prst="rect">
                <a:avLst/>
              </a:prstGeom>
            </p:spPr>
          </p:pic>
        </mc:Fallback>
      </mc:AlternateContent>
      <p:cxnSp>
        <p:nvCxnSpPr>
          <p:cNvPr id="49" name="Łącznik prosty ze strzałką 48">
            <a:extLst>
              <a:ext uri="{FF2B5EF4-FFF2-40B4-BE49-F238E27FC236}">
                <a16:creationId xmlns:a16="http://schemas.microsoft.com/office/drawing/2014/main" id="{C9F1A46E-8075-84DC-A0AC-5934974F724F}"/>
              </a:ext>
            </a:extLst>
          </p:cNvPr>
          <p:cNvCxnSpPr/>
          <p:nvPr/>
        </p:nvCxnSpPr>
        <p:spPr>
          <a:xfrm>
            <a:off x="4090069" y="1090937"/>
            <a:ext cx="1866240" cy="1190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Łącznik prosty ze strzałką 50">
            <a:extLst>
              <a:ext uri="{FF2B5EF4-FFF2-40B4-BE49-F238E27FC236}">
                <a16:creationId xmlns:a16="http://schemas.microsoft.com/office/drawing/2014/main" id="{E11F9A20-BA96-A2FF-55F8-ED60D3858240}"/>
              </a:ext>
            </a:extLst>
          </p:cNvPr>
          <p:cNvCxnSpPr/>
          <p:nvPr/>
        </p:nvCxnSpPr>
        <p:spPr>
          <a:xfrm>
            <a:off x="4061269" y="1656775"/>
            <a:ext cx="1890720" cy="824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Łącznik prosty ze strzałką 52">
            <a:extLst>
              <a:ext uri="{FF2B5EF4-FFF2-40B4-BE49-F238E27FC236}">
                <a16:creationId xmlns:a16="http://schemas.microsoft.com/office/drawing/2014/main" id="{2678D0A5-06EB-F55C-E16A-4665783BD23B}"/>
              </a:ext>
            </a:extLst>
          </p:cNvPr>
          <p:cNvCxnSpPr/>
          <p:nvPr/>
        </p:nvCxnSpPr>
        <p:spPr>
          <a:xfrm>
            <a:off x="4047229" y="2126194"/>
            <a:ext cx="1857600" cy="475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Łącznik prosty ze strzałką 54">
            <a:extLst>
              <a:ext uri="{FF2B5EF4-FFF2-40B4-BE49-F238E27FC236}">
                <a16:creationId xmlns:a16="http://schemas.microsoft.com/office/drawing/2014/main" id="{DC30EF2F-215F-161B-EC30-480407D387B0}"/>
              </a:ext>
            </a:extLst>
          </p:cNvPr>
          <p:cNvCxnSpPr/>
          <p:nvPr/>
        </p:nvCxnSpPr>
        <p:spPr>
          <a:xfrm flipV="1">
            <a:off x="4080349" y="2694830"/>
            <a:ext cx="1824480" cy="1343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pole tekstowe 55">
            <a:extLst>
              <a:ext uri="{FF2B5EF4-FFF2-40B4-BE49-F238E27FC236}">
                <a16:creationId xmlns:a16="http://schemas.microsoft.com/office/drawing/2014/main" id="{A55C9824-3322-CFAB-46F1-2498B0B35715}"/>
              </a:ext>
            </a:extLst>
          </p:cNvPr>
          <p:cNvSpPr txBox="1"/>
          <p:nvPr/>
        </p:nvSpPr>
        <p:spPr>
          <a:xfrm>
            <a:off x="5527909" y="408377"/>
            <a:ext cx="914400" cy="914400"/>
          </a:xfrm>
          <a:prstGeom prst="rect">
            <a:avLst/>
          </a:prstGeom>
        </p:spPr>
        <p:txBody>
          <a:bodyPr vert="horz" wrap="none" lIns="91440" tIns="45720" rIns="91440" bIns="45720" rtlCol="0">
            <a:normAutofit/>
          </a:bodyPr>
          <a:lstStyle/>
          <a:p>
            <a:r>
              <a:rPr lang="pl-PL" dirty="0"/>
              <a:t>Warstwa wyjścia</a:t>
            </a:r>
          </a:p>
        </p:txBody>
      </p:sp>
      <p:sp>
        <p:nvSpPr>
          <p:cNvPr id="57" name="Strzałka: w prawo 56">
            <a:extLst>
              <a:ext uri="{FF2B5EF4-FFF2-40B4-BE49-F238E27FC236}">
                <a16:creationId xmlns:a16="http://schemas.microsoft.com/office/drawing/2014/main" id="{27C2264C-12DC-2D63-B208-659B6842ECA7}"/>
              </a:ext>
            </a:extLst>
          </p:cNvPr>
          <p:cNvSpPr/>
          <p:nvPr/>
        </p:nvSpPr>
        <p:spPr>
          <a:xfrm>
            <a:off x="741218" y="3891295"/>
            <a:ext cx="2415960" cy="26820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8" name="Strzałka: w prawo 57">
            <a:extLst>
              <a:ext uri="{FF2B5EF4-FFF2-40B4-BE49-F238E27FC236}">
                <a16:creationId xmlns:a16="http://schemas.microsoft.com/office/drawing/2014/main" id="{821CB585-1AE9-7C7E-6909-2BD21175216E}"/>
              </a:ext>
            </a:extLst>
          </p:cNvPr>
          <p:cNvSpPr/>
          <p:nvPr/>
        </p:nvSpPr>
        <p:spPr>
          <a:xfrm rot="10800000">
            <a:off x="878040" y="4493184"/>
            <a:ext cx="4377169" cy="26820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9" name="pole tekstowe 58">
            <a:extLst>
              <a:ext uri="{FF2B5EF4-FFF2-40B4-BE49-F238E27FC236}">
                <a16:creationId xmlns:a16="http://schemas.microsoft.com/office/drawing/2014/main" id="{04A767CC-DBC3-726E-FD21-1F598014C28C}"/>
              </a:ext>
            </a:extLst>
          </p:cNvPr>
          <p:cNvSpPr txBox="1"/>
          <p:nvPr/>
        </p:nvSpPr>
        <p:spPr>
          <a:xfrm>
            <a:off x="5355655" y="4277923"/>
            <a:ext cx="914400" cy="914400"/>
          </a:xfrm>
          <a:prstGeom prst="rect">
            <a:avLst/>
          </a:prstGeom>
        </p:spPr>
        <p:txBody>
          <a:bodyPr vert="horz" wrap="none" lIns="91440" tIns="45720" rIns="91440" bIns="45720" rtlCol="0">
            <a:normAutofit/>
          </a:bodyPr>
          <a:lstStyle/>
          <a:p>
            <a:r>
              <a:rPr lang="pl-PL" dirty="0"/>
              <a:t>Propagacja wsteczna -&gt; </a:t>
            </a:r>
          </a:p>
          <a:p>
            <a:r>
              <a:rPr lang="pl-PL" dirty="0"/>
              <a:t>modyfikacja wag</a:t>
            </a:r>
          </a:p>
        </p:txBody>
      </p:sp>
      <p:sp>
        <p:nvSpPr>
          <p:cNvPr id="60" name="pole tekstowe 59">
            <a:extLst>
              <a:ext uri="{FF2B5EF4-FFF2-40B4-BE49-F238E27FC236}">
                <a16:creationId xmlns:a16="http://schemas.microsoft.com/office/drawing/2014/main" id="{D1FAD50B-720F-CAE7-792C-F97010C96466}"/>
              </a:ext>
            </a:extLst>
          </p:cNvPr>
          <p:cNvSpPr txBox="1"/>
          <p:nvPr/>
        </p:nvSpPr>
        <p:spPr>
          <a:xfrm>
            <a:off x="4019149" y="3903830"/>
            <a:ext cx="914400" cy="914400"/>
          </a:xfrm>
          <a:prstGeom prst="rect">
            <a:avLst/>
          </a:prstGeom>
        </p:spPr>
        <p:txBody>
          <a:bodyPr vert="horz" wrap="none" lIns="91440" tIns="45720" rIns="91440" bIns="45720" rtlCol="0">
            <a:normAutofit/>
          </a:bodyPr>
          <a:lstStyle/>
          <a:p>
            <a:r>
              <a:rPr lang="pl-PL" dirty="0"/>
              <a:t>EPOKA = propagacja + propagacja wsteczna</a:t>
            </a:r>
          </a:p>
        </p:txBody>
      </p:sp>
    </p:spTree>
    <p:extLst>
      <p:ext uri="{BB962C8B-B14F-4D97-AF65-F5344CB8AC3E}">
        <p14:creationId xmlns:p14="http://schemas.microsoft.com/office/powerpoint/2010/main" val="312351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30.11.2023</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3.12</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4132</TotalTime>
  <Words>6615</Words>
  <Application>Microsoft Office PowerPoint</Application>
  <PresentationFormat>Pokaz na ekranie (16:9)</PresentationFormat>
  <Paragraphs>499</Paragraphs>
  <Slides>116</Slides>
  <Notes>3</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116</vt:i4>
      </vt:variant>
    </vt:vector>
  </HeadingPairs>
  <TitlesOfParts>
    <vt:vector size="121" baseType="lpstr">
      <vt:lpstr>Arial</vt:lpstr>
      <vt:lpstr>Calibri</vt:lpstr>
      <vt:lpstr>Courier New</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284</cp:revision>
  <dcterms:created xsi:type="dcterms:W3CDTF">2015-08-12T08:39:11Z</dcterms:created>
  <dcterms:modified xsi:type="dcterms:W3CDTF">2023-11-30T14:43:39Z</dcterms:modified>
</cp:coreProperties>
</file>